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42" r:id="rId5"/>
  </p:sldMasterIdLst>
  <p:notesMasterIdLst>
    <p:notesMasterId r:id="rId41"/>
  </p:notesMasterIdLst>
  <p:handoutMasterIdLst>
    <p:handoutMasterId r:id="rId42"/>
  </p:handoutMasterIdLst>
  <p:sldIdLst>
    <p:sldId id="1859" r:id="rId6"/>
    <p:sldId id="1857" r:id="rId7"/>
    <p:sldId id="1867" r:id="rId8"/>
    <p:sldId id="1871" r:id="rId9"/>
    <p:sldId id="1863" r:id="rId10"/>
    <p:sldId id="1660" r:id="rId11"/>
    <p:sldId id="1670" r:id="rId12"/>
    <p:sldId id="1548" r:id="rId13"/>
    <p:sldId id="1527" r:id="rId14"/>
    <p:sldId id="1872" r:id="rId15"/>
    <p:sldId id="1875" r:id="rId16"/>
    <p:sldId id="1873" r:id="rId17"/>
    <p:sldId id="1874" r:id="rId18"/>
    <p:sldId id="1876" r:id="rId19"/>
    <p:sldId id="1877" r:id="rId20"/>
    <p:sldId id="1523" r:id="rId21"/>
    <p:sldId id="1870" r:id="rId22"/>
    <p:sldId id="1862" r:id="rId23"/>
    <p:sldId id="1860" r:id="rId24"/>
    <p:sldId id="1865" r:id="rId25"/>
    <p:sldId id="1868" r:id="rId26"/>
    <p:sldId id="1825" r:id="rId27"/>
    <p:sldId id="1826" r:id="rId28"/>
    <p:sldId id="1869" r:id="rId29"/>
    <p:sldId id="1827" r:id="rId30"/>
    <p:sldId id="1828" r:id="rId31"/>
    <p:sldId id="1829" r:id="rId32"/>
    <p:sldId id="1861" r:id="rId33"/>
    <p:sldId id="1842" r:id="rId34"/>
    <p:sldId id="1854" r:id="rId35"/>
    <p:sldId id="1855" r:id="rId36"/>
    <p:sldId id="1856" r:id="rId37"/>
    <p:sldId id="1838" r:id="rId38"/>
    <p:sldId id="1839" r:id="rId39"/>
    <p:sldId id="1532" r:id="rId40"/>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Light Template" id="{A073DAE3-B461-442F-A3D3-6642BD875E45}">
          <p14:sldIdLst>
            <p14:sldId id="1859"/>
            <p14:sldId id="1857"/>
            <p14:sldId id="1867"/>
            <p14:sldId id="1871"/>
            <p14:sldId id="1863"/>
            <p14:sldId id="1660"/>
            <p14:sldId id="1670"/>
            <p14:sldId id="1548"/>
            <p14:sldId id="1527"/>
            <p14:sldId id="1872"/>
            <p14:sldId id="1875"/>
            <p14:sldId id="1873"/>
            <p14:sldId id="1874"/>
            <p14:sldId id="1876"/>
            <p14:sldId id="1877"/>
            <p14:sldId id="1523"/>
            <p14:sldId id="1870"/>
          </p14:sldIdLst>
        </p14:section>
        <p14:section name="Dark template" id="{888AB95E-1B7E-4E95-8F39-C5D0E8372BC2}">
          <p14:sldIdLst>
            <p14:sldId id="1862"/>
            <p14:sldId id="1860"/>
            <p14:sldId id="1865"/>
            <p14:sldId id="1868"/>
            <p14:sldId id="1825"/>
            <p14:sldId id="1826"/>
            <p14:sldId id="1869"/>
            <p14:sldId id="1827"/>
            <p14:sldId id="1828"/>
            <p14:sldId id="1829"/>
            <p14:sldId id="1861"/>
            <p14:sldId id="1842"/>
            <p14:sldId id="1854"/>
            <p14:sldId id="1855"/>
            <p14:sldId id="1856"/>
            <p14:sldId id="1838"/>
            <p14:sldId id="1839"/>
            <p14:sldId id="153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6E6"/>
    <a:srgbClr val="2F2F2F"/>
    <a:srgbClr val="F2F2F2"/>
    <a:srgbClr val="D2D2D2"/>
    <a:srgbClr val="5C2D91"/>
    <a:srgbClr val="00BCF2"/>
    <a:srgbClr val="0078D4"/>
    <a:srgbClr val="037BDA"/>
    <a:srgbClr val="1A1A1A"/>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3FE11E8-1997-442F-ABBE-853CE8494C3B}" v="2" dt="2024-05-10T21:58:03.94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2133" autoAdjust="0"/>
  </p:normalViewPr>
  <p:slideViewPr>
    <p:cSldViewPr snapToGrid="0">
      <p:cViewPr>
        <p:scale>
          <a:sx n="66" d="100"/>
          <a:sy n="66" d="100"/>
        </p:scale>
        <p:origin x="1320" y="269"/>
      </p:cViewPr>
      <p:guideLst/>
    </p:cSldViewPr>
  </p:slideViewPr>
  <p:outlineViewPr>
    <p:cViewPr>
      <p:scale>
        <a:sx n="33" d="100"/>
        <a:sy n="33" d="100"/>
      </p:scale>
      <p:origin x="0" y="-6516"/>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51" d="100"/>
          <a:sy n="51" d="100"/>
        </p:scale>
        <p:origin x="269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commentAuthors" Target="commentAuthors.xml"/><Relationship Id="rId48" Type="http://schemas.microsoft.com/office/2015/10/relationships/revisionInfo" Target="revisionInfo.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3/19/2025 10:05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png>
</file>

<file path=ppt/media/image11.pn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3/19/2025 10:05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136873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0021A4A-E30D-8AA9-48F5-53BFDBEFC71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522440-DCE6-CCDF-D9DC-750BC08E3E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B787CE-25EC-FE7E-FF02-980F63212B6D}"/>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0F3A4563-0765-0F31-4B14-786ACF94E437}"/>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1E8538B0-7EAD-F323-615C-C51F3C7D3E05}"/>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FABFD3B1-E4E1-F01D-7ACF-709F282E046D}"/>
              </a:ext>
            </a:extLst>
          </p:cNvPr>
          <p:cNvSpPr>
            <a:spLocks noGrp="1"/>
          </p:cNvSpPr>
          <p:nvPr>
            <p:ph type="dt" idx="12"/>
          </p:nvPr>
        </p:nvSpPr>
        <p:spPr/>
        <p:txBody>
          <a:bodyPr/>
          <a:lstStyle/>
          <a:p>
            <a:fld id="{2D0AF0B6-AF0D-4EDB-B60E-27694EB68262}" type="datetime8">
              <a:rPr lang="en-US" smtClean="0"/>
              <a:t>3/19/2025 10:05 AM</a:t>
            </a:fld>
            <a:endParaRPr lang="en-US" dirty="0"/>
          </a:p>
        </p:txBody>
      </p:sp>
      <p:sp>
        <p:nvSpPr>
          <p:cNvPr id="7" name="Slide Number Placeholder 6">
            <a:extLst>
              <a:ext uri="{FF2B5EF4-FFF2-40B4-BE49-F238E27FC236}">
                <a16:creationId xmlns:a16="http://schemas.microsoft.com/office/drawing/2014/main" id="{31E81E3F-AF93-6EDD-6381-9DE911C0DDBF}"/>
              </a:ext>
            </a:extLst>
          </p:cNvPr>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12250319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E1CCE9-6DF9-D79B-8C4C-74E9FDF7EB0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FE8759-6DC8-8C25-17EA-096CC01451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0948A20-E3E2-FD3F-10DB-9C89AD3C61E9}"/>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1D7E668C-7C4C-7B37-D079-AB6D0BCD7F9F}"/>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CA98FC0B-353C-D528-BD4F-4EE1FC81BD35}"/>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E23C6036-1F72-C27C-64E9-F4EFD0858977}"/>
              </a:ext>
            </a:extLst>
          </p:cNvPr>
          <p:cNvSpPr>
            <a:spLocks noGrp="1"/>
          </p:cNvSpPr>
          <p:nvPr>
            <p:ph type="dt" idx="12"/>
          </p:nvPr>
        </p:nvSpPr>
        <p:spPr/>
        <p:txBody>
          <a:bodyPr/>
          <a:lstStyle/>
          <a:p>
            <a:fld id="{2D0AF0B6-AF0D-4EDB-B60E-27694EB68262}" type="datetime8">
              <a:rPr lang="en-US" smtClean="0"/>
              <a:t>3/19/2025 10:05 AM</a:t>
            </a:fld>
            <a:endParaRPr lang="en-US" dirty="0"/>
          </a:p>
        </p:txBody>
      </p:sp>
      <p:sp>
        <p:nvSpPr>
          <p:cNvPr id="7" name="Slide Number Placeholder 6">
            <a:extLst>
              <a:ext uri="{FF2B5EF4-FFF2-40B4-BE49-F238E27FC236}">
                <a16:creationId xmlns:a16="http://schemas.microsoft.com/office/drawing/2014/main" id="{D20252CD-4704-45D9-4EAF-8E9FEBC18DBA}"/>
              </a:ext>
            </a:extLst>
          </p:cNvPr>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25492432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1927C6-C216-ACBA-4959-83C20D103D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D5D561-37A4-A0F3-FEAC-927B493AE9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3FE560-C02A-B902-E1AA-8E1A9BC89F78}"/>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BC1A4A50-36CE-0F11-8867-11CB702D36EF}"/>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5463A360-C2E7-21D1-247A-FE484DF84AEE}"/>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CDDF623F-09C1-2AA6-E0CB-FB52F92E1C34}"/>
              </a:ext>
            </a:extLst>
          </p:cNvPr>
          <p:cNvSpPr>
            <a:spLocks noGrp="1"/>
          </p:cNvSpPr>
          <p:nvPr>
            <p:ph type="dt" idx="12"/>
          </p:nvPr>
        </p:nvSpPr>
        <p:spPr/>
        <p:txBody>
          <a:bodyPr/>
          <a:lstStyle/>
          <a:p>
            <a:fld id="{2D0AF0B6-AF0D-4EDB-B60E-27694EB68262}" type="datetime8">
              <a:rPr lang="en-US" smtClean="0"/>
              <a:t>3/19/2025 10:05 AM</a:t>
            </a:fld>
            <a:endParaRPr lang="en-US" dirty="0"/>
          </a:p>
        </p:txBody>
      </p:sp>
      <p:sp>
        <p:nvSpPr>
          <p:cNvPr id="7" name="Slide Number Placeholder 6">
            <a:extLst>
              <a:ext uri="{FF2B5EF4-FFF2-40B4-BE49-F238E27FC236}">
                <a16:creationId xmlns:a16="http://schemas.microsoft.com/office/drawing/2014/main" id="{E7A6972B-4234-6334-FEDB-648BC56BF803}"/>
              </a:ext>
            </a:extLst>
          </p:cNvPr>
          <p:cNvSpPr>
            <a:spLocks noGrp="1"/>
          </p:cNvSpPr>
          <p:nvPr>
            <p:ph type="sldNum" sz="quarter" idx="13"/>
          </p:nvPr>
        </p:nvSpPr>
        <p:spPr/>
        <p:txBody>
          <a:bodyPr/>
          <a:lstStyle/>
          <a:p>
            <a:fld id="{B4008EB6-D09E-4580-8CD6-DDB14511944F}" type="slidenum">
              <a:rPr lang="en-US" smtClean="0"/>
              <a:pPr/>
              <a:t>12</a:t>
            </a:fld>
            <a:endParaRPr lang="en-US" dirty="0"/>
          </a:p>
        </p:txBody>
      </p:sp>
    </p:spTree>
    <p:extLst>
      <p:ext uri="{BB962C8B-B14F-4D97-AF65-F5344CB8AC3E}">
        <p14:creationId xmlns:p14="http://schemas.microsoft.com/office/powerpoint/2010/main" val="17798225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0349A1-664D-CB7E-03FD-12541CD4A5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629108-8FA0-4E44-17C6-0BFC917BC5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AF777FF-4CB3-9D69-D8E8-646D7F8BBC61}"/>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6A887B50-626C-378D-B597-DF574E7B1964}"/>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9FC7B55C-5040-A3EA-AC8E-3F9E881876ED}"/>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F2510025-7ABB-81AB-4822-F6F6A84F4A08}"/>
              </a:ext>
            </a:extLst>
          </p:cNvPr>
          <p:cNvSpPr>
            <a:spLocks noGrp="1"/>
          </p:cNvSpPr>
          <p:nvPr>
            <p:ph type="dt" idx="12"/>
          </p:nvPr>
        </p:nvSpPr>
        <p:spPr/>
        <p:txBody>
          <a:bodyPr/>
          <a:lstStyle/>
          <a:p>
            <a:fld id="{2D0AF0B6-AF0D-4EDB-B60E-27694EB68262}" type="datetime8">
              <a:rPr lang="en-US" smtClean="0"/>
              <a:t>3/19/2025 10:05 AM</a:t>
            </a:fld>
            <a:endParaRPr lang="en-US" dirty="0"/>
          </a:p>
        </p:txBody>
      </p:sp>
      <p:sp>
        <p:nvSpPr>
          <p:cNvPr id="7" name="Slide Number Placeholder 6">
            <a:extLst>
              <a:ext uri="{FF2B5EF4-FFF2-40B4-BE49-F238E27FC236}">
                <a16:creationId xmlns:a16="http://schemas.microsoft.com/office/drawing/2014/main" id="{5CEADB24-5CF2-B00F-EFFE-9FD844179D7A}"/>
              </a:ext>
            </a:extLst>
          </p:cNvPr>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1458178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2A32EF-F041-CA0B-F47E-46AE214513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FC78C1-CFFE-CE18-06F4-5944C891855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397372-D841-6415-3DD7-13EAAA7567A9}"/>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A5124AEB-9AF4-9842-4748-27CF66F33855}"/>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BA692698-FC00-23B6-6004-089B9F3D79EB}"/>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0054B1E9-F341-D6A0-60FC-F1DAC7E8394B}"/>
              </a:ext>
            </a:extLst>
          </p:cNvPr>
          <p:cNvSpPr>
            <a:spLocks noGrp="1"/>
          </p:cNvSpPr>
          <p:nvPr>
            <p:ph type="dt" idx="12"/>
          </p:nvPr>
        </p:nvSpPr>
        <p:spPr/>
        <p:txBody>
          <a:bodyPr/>
          <a:lstStyle/>
          <a:p>
            <a:fld id="{2D0AF0B6-AF0D-4EDB-B60E-27694EB68262}" type="datetime8">
              <a:rPr lang="en-US" smtClean="0"/>
              <a:t>3/19/2025 10:05 AM</a:t>
            </a:fld>
            <a:endParaRPr lang="en-US" dirty="0"/>
          </a:p>
        </p:txBody>
      </p:sp>
      <p:sp>
        <p:nvSpPr>
          <p:cNvPr id="7" name="Slide Number Placeholder 6">
            <a:extLst>
              <a:ext uri="{FF2B5EF4-FFF2-40B4-BE49-F238E27FC236}">
                <a16:creationId xmlns:a16="http://schemas.microsoft.com/office/drawing/2014/main" id="{3BCE89EC-0BB7-7F3A-79D3-171EDEB7AB11}"/>
              </a:ext>
            </a:extLst>
          </p:cNvPr>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6867927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FB0014-DE6D-6A19-15D0-77B0EEEF257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101249-F87B-1A19-B0BA-890DB62B5F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889F2C-2F30-1444-63A2-32BE082B3C1C}"/>
              </a:ext>
            </a:extLst>
          </p:cNvPr>
          <p:cNvSpPr>
            <a:spLocks noGrp="1"/>
          </p:cNvSpPr>
          <p:nvPr>
            <p:ph type="body" idx="1"/>
          </p:nvPr>
        </p:nvSpPr>
        <p:spPr/>
        <p:txBody>
          <a:bodyPr/>
          <a:lstStyle/>
          <a:p>
            <a:endParaRPr lang="en-US" dirty="0"/>
          </a:p>
        </p:txBody>
      </p:sp>
      <p:sp>
        <p:nvSpPr>
          <p:cNvPr id="4" name="Header Placeholder 3">
            <a:extLst>
              <a:ext uri="{FF2B5EF4-FFF2-40B4-BE49-F238E27FC236}">
                <a16:creationId xmlns:a16="http://schemas.microsoft.com/office/drawing/2014/main" id="{C7E643A1-6739-2AD9-36A1-F8A78609A3AB}"/>
              </a:ext>
            </a:extLst>
          </p:cNvPr>
          <p:cNvSpPr>
            <a:spLocks noGrp="1"/>
          </p:cNvSpPr>
          <p:nvPr>
            <p:ph type="hdr" sz="quarter" idx="10"/>
          </p:nvPr>
        </p:nvSpPr>
        <p:spPr/>
        <p:txBody>
          <a:bodyPr/>
          <a:lstStyle/>
          <a:p>
            <a:endParaRPr lang="en-US" dirty="0"/>
          </a:p>
        </p:txBody>
      </p:sp>
      <p:sp>
        <p:nvSpPr>
          <p:cNvPr id="5" name="Footer Placeholder 4">
            <a:extLst>
              <a:ext uri="{FF2B5EF4-FFF2-40B4-BE49-F238E27FC236}">
                <a16:creationId xmlns:a16="http://schemas.microsoft.com/office/drawing/2014/main" id="{D35FB8D8-F15C-50E3-F475-E8E502CA89C8}"/>
              </a:ext>
            </a:extLst>
          </p:cNvPr>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a:extLst>
              <a:ext uri="{FF2B5EF4-FFF2-40B4-BE49-F238E27FC236}">
                <a16:creationId xmlns:a16="http://schemas.microsoft.com/office/drawing/2014/main" id="{A334A79B-6B38-8B51-C46C-35B7F339EEAC}"/>
              </a:ext>
            </a:extLst>
          </p:cNvPr>
          <p:cNvSpPr>
            <a:spLocks noGrp="1"/>
          </p:cNvSpPr>
          <p:nvPr>
            <p:ph type="dt" idx="12"/>
          </p:nvPr>
        </p:nvSpPr>
        <p:spPr/>
        <p:txBody>
          <a:bodyPr/>
          <a:lstStyle/>
          <a:p>
            <a:fld id="{B16574EE-8191-4BCC-ABE6-D00A4F4D7690}" type="datetime8">
              <a:rPr lang="en-US" smtClean="0"/>
              <a:t>3/19/2025 10:05 AM</a:t>
            </a:fld>
            <a:endParaRPr lang="en-US" dirty="0"/>
          </a:p>
        </p:txBody>
      </p:sp>
      <p:sp>
        <p:nvSpPr>
          <p:cNvPr id="7" name="Slide Number Placeholder 6">
            <a:extLst>
              <a:ext uri="{FF2B5EF4-FFF2-40B4-BE49-F238E27FC236}">
                <a16:creationId xmlns:a16="http://schemas.microsoft.com/office/drawing/2014/main" id="{FDE1E77B-43FF-2B7C-081A-C824F093ADE0}"/>
              </a:ext>
            </a:extLst>
          </p:cNvPr>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3740937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06C18626-F474-479E-937A-543AA55347B1}" type="datetime8">
              <a:rPr lang="en-US" smtClean="0"/>
              <a:t>3/19/2025 10:05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528469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17</a:t>
            </a:fld>
            <a:endParaRPr lang="en-US" dirty="0"/>
          </a:p>
        </p:txBody>
      </p:sp>
    </p:spTree>
    <p:extLst>
      <p:ext uri="{BB962C8B-B14F-4D97-AF65-F5344CB8AC3E}">
        <p14:creationId xmlns:p14="http://schemas.microsoft.com/office/powerpoint/2010/main" val="14094517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19</a:t>
            </a:fld>
            <a:endParaRPr lang="en-US" dirty="0"/>
          </a:p>
        </p:txBody>
      </p:sp>
    </p:spTree>
    <p:extLst>
      <p:ext uri="{BB962C8B-B14F-4D97-AF65-F5344CB8AC3E}">
        <p14:creationId xmlns:p14="http://schemas.microsoft.com/office/powerpoint/2010/main" val="1989630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20</a:t>
            </a:fld>
            <a:endParaRPr lang="en-US" dirty="0"/>
          </a:p>
        </p:txBody>
      </p:sp>
    </p:spTree>
    <p:extLst>
      <p:ext uri="{BB962C8B-B14F-4D97-AF65-F5344CB8AC3E}">
        <p14:creationId xmlns:p14="http://schemas.microsoft.com/office/powerpoint/2010/main" val="3268004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27812497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21</a:t>
            </a:fld>
            <a:endParaRPr lang="en-US" dirty="0"/>
          </a:p>
        </p:txBody>
      </p:sp>
    </p:spTree>
    <p:extLst>
      <p:ext uri="{BB962C8B-B14F-4D97-AF65-F5344CB8AC3E}">
        <p14:creationId xmlns:p14="http://schemas.microsoft.com/office/powerpoint/2010/main" val="6424216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3684731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23</a:t>
            </a:fld>
            <a:endParaRPr lang="en-US" dirty="0"/>
          </a:p>
        </p:txBody>
      </p:sp>
    </p:spTree>
    <p:extLst>
      <p:ext uri="{BB962C8B-B14F-4D97-AF65-F5344CB8AC3E}">
        <p14:creationId xmlns:p14="http://schemas.microsoft.com/office/powerpoint/2010/main" val="349571706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8546730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D0AF0B6-AF0D-4EDB-B60E-27694EB68262}"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147774088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26</a:t>
            </a:fld>
            <a:endParaRPr lang="en-US" dirty="0"/>
          </a:p>
        </p:txBody>
      </p:sp>
      <p:sp>
        <p:nvSpPr>
          <p:cNvPr id="10" name="Date Placeholder 9"/>
          <p:cNvSpPr>
            <a:spLocks noGrp="1"/>
          </p:cNvSpPr>
          <p:nvPr>
            <p:ph type="dt" idx="13"/>
          </p:nvPr>
        </p:nvSpPr>
        <p:spPr/>
        <p:txBody>
          <a:bodyPr/>
          <a:lstStyle/>
          <a:p>
            <a:fld id="{1D9BFF88-B9B5-4B68-BAE1-09ACB5D03C54}" type="datetime8">
              <a:rPr lang="en-US" smtClean="0"/>
              <a:t>3/19/2025 10:05 AM</a:t>
            </a:fld>
            <a:endParaRPr lang="en-US" dirty="0"/>
          </a:p>
        </p:txBody>
      </p:sp>
      <p:sp>
        <p:nvSpPr>
          <p:cNvPr id="12" name="Header Placeholder 11"/>
          <p:cNvSpPr>
            <a:spLocks noGrp="1"/>
          </p:cNvSpPr>
          <p:nvPr>
            <p:ph type="hdr" sz="quarter" idx="15"/>
          </p:nvPr>
        </p:nvSpPr>
        <p:spPr/>
        <p:txBody>
          <a:bodyPr/>
          <a:lstStyle/>
          <a:p>
            <a:endParaRPr lang="en-US" dirty="0"/>
          </a:p>
        </p:txBody>
      </p:sp>
      <p:sp>
        <p:nvSpPr>
          <p:cNvPr id="5" name="Footer Placeholder 4"/>
          <p:cNvSpPr>
            <a:spLocks noGrp="1"/>
          </p:cNvSpPr>
          <p:nvPr>
            <p:ph type="ftr" sz="quarter" idx="16"/>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41209397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06C18626-F474-479E-937A-543AA55347B1}" type="datetime8">
              <a:rPr lang="en-US" smtClean="0"/>
              <a:t>3/19/2025 10:05 AM</a:t>
            </a:fld>
            <a:endParaRPr lang="en-US" dirty="0"/>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27</a:t>
            </a:fld>
            <a:endParaRPr lang="en-US" dirty="0"/>
          </a:p>
        </p:txBody>
      </p:sp>
      <p:sp>
        <p:nvSpPr>
          <p:cNvPr id="6" name="Footer Placeholder 5"/>
          <p:cNvSpPr>
            <a:spLocks noGrp="1"/>
          </p:cNvSpPr>
          <p:nvPr>
            <p:ph type="ftr" sz="quarter" idx="13"/>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dirty="0"/>
          </a:p>
        </p:txBody>
      </p:sp>
    </p:spTree>
    <p:extLst>
      <p:ext uri="{BB962C8B-B14F-4D97-AF65-F5344CB8AC3E}">
        <p14:creationId xmlns:p14="http://schemas.microsoft.com/office/powerpoint/2010/main" val="13444030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54A7B7B7-C694-4FC8-B0BD-20DAA0A272F9}"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t>28</a:t>
            </a:fld>
            <a:endParaRPr lang="en-US" dirty="0"/>
          </a:p>
        </p:txBody>
      </p:sp>
    </p:spTree>
    <p:extLst>
      <p:ext uri="{BB962C8B-B14F-4D97-AF65-F5344CB8AC3E}">
        <p14:creationId xmlns:p14="http://schemas.microsoft.com/office/powerpoint/2010/main" val="5031626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1FF42D5-4657-4D58-A751-082C26315A19}"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14695519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dirty="0"/>
          </a:p>
        </p:txBody>
      </p:sp>
    </p:spTree>
    <p:extLst>
      <p:ext uri="{BB962C8B-B14F-4D97-AF65-F5344CB8AC3E}">
        <p14:creationId xmlns:p14="http://schemas.microsoft.com/office/powerpoint/2010/main" val="591807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109588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801BB6DB-292D-4F55-8FEB-A2186E983E2E}"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dirty="0"/>
          </a:p>
        </p:txBody>
      </p:sp>
    </p:spTree>
    <p:extLst>
      <p:ext uri="{BB962C8B-B14F-4D97-AF65-F5344CB8AC3E}">
        <p14:creationId xmlns:p14="http://schemas.microsoft.com/office/powerpoint/2010/main" val="3489459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E2F19A73-88F5-4B80-A929-CF8E66EE5449}"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dirty="0"/>
          </a:p>
        </p:txBody>
      </p:sp>
    </p:spTree>
    <p:extLst>
      <p:ext uri="{BB962C8B-B14F-4D97-AF65-F5344CB8AC3E}">
        <p14:creationId xmlns:p14="http://schemas.microsoft.com/office/powerpoint/2010/main" val="14521630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33</a:t>
            </a:fld>
            <a:endParaRPr lang="en-US" dirty="0"/>
          </a:p>
        </p:txBody>
      </p:sp>
      <p:sp>
        <p:nvSpPr>
          <p:cNvPr id="10" name="Date Placeholder 9"/>
          <p:cNvSpPr>
            <a:spLocks noGrp="1"/>
          </p:cNvSpPr>
          <p:nvPr>
            <p:ph type="dt" idx="13"/>
          </p:nvPr>
        </p:nvSpPr>
        <p:spPr/>
        <p:txBody>
          <a:bodyPr/>
          <a:lstStyle/>
          <a:p>
            <a:fld id="{D44C3489-8257-4E60-994D-6A5CEE67ED71}" type="datetime8">
              <a:rPr lang="en-US" smtClean="0"/>
              <a:t>3/19/2025 10:05 AM</a:t>
            </a:fld>
            <a:endParaRPr lang="en-US" dirty="0"/>
          </a:p>
        </p:txBody>
      </p:sp>
      <p:sp>
        <p:nvSpPr>
          <p:cNvPr id="4" name="Footer Placeholder 3"/>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5" name="Header Placeholder 4"/>
          <p:cNvSpPr>
            <a:spLocks noGrp="1"/>
          </p:cNvSpPr>
          <p:nvPr>
            <p:ph type="hdr" sz="quarter" idx="15"/>
          </p:nvPr>
        </p:nvSpPr>
        <p:spPr/>
        <p:txBody>
          <a:bodyPr/>
          <a:lstStyle/>
          <a:p>
            <a:endParaRPr lang="en-US" dirty="0"/>
          </a:p>
        </p:txBody>
      </p:sp>
    </p:spTree>
    <p:extLst>
      <p:ext uri="{BB962C8B-B14F-4D97-AF65-F5344CB8AC3E}">
        <p14:creationId xmlns:p14="http://schemas.microsoft.com/office/powerpoint/2010/main" val="393407651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C0CB9372-CA2B-44D2-90ED-A4A158EB6F2D}" type="datetime8">
              <a:rPr lang="en-US" smtClean="0">
                <a:solidFill>
                  <a:prstClr val="black"/>
                </a:solidFill>
              </a:rPr>
              <a:t>3/19/2025 10:05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34</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657271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dirty="0">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3/19/2025 10:05 AM</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35</a:t>
            </a:fld>
            <a:endParaRPr lang="en-US" dirty="0">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2185510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850" dirty="0">
                <a:latin typeface="Segoe UI Light"/>
                <a:cs typeface="Segoe UI Light"/>
              </a:rPr>
              <a:t>Please adjust this slide to the end of your presentation</a:t>
            </a:r>
          </a:p>
          <a:p>
            <a:r>
              <a:rPr lang="en-US" sz="850" dirty="0">
                <a:cs typeface="Segoe UI Light"/>
              </a:rPr>
              <a:t>https://go.microsoft.com/fwlink/?linkid=2271366</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33348414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072DC8-D49D-432C-9D46-A7718B5F5490}"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41564657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72E0C910-0166-48E0-B8EF-5071277A02A8}"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1601089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9427A7F7-BB1E-479D-AFAA-B52F4D0C99F2}"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9585196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2D0AF0B6-AF0D-4EDB-B60E-27694EB68262}"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2942578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3/19/2025 10:05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5119228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picture containing meter&#10;&#10;Description automatically generated">
            <a:extLst>
              <a:ext uri="{FF2B5EF4-FFF2-40B4-BE49-F238E27FC236}">
                <a16:creationId xmlns:a16="http://schemas.microsoft.com/office/drawing/2014/main" id="{08877C49-379C-4530-89DA-E5FB27C7DDFE}"/>
              </a:ext>
            </a:extLst>
          </p:cNvPr>
          <p:cNvPicPr>
            <a:picLocks noChangeAspect="1"/>
          </p:cNvPicPr>
          <p:nvPr userDrawn="1"/>
        </p:nvPicPr>
        <p:blipFill rotWithShape="1">
          <a:blip r:embed="rId2"/>
          <a:srcRect l="51535" t="20885" r="1924" b="7746"/>
          <a:stretch/>
        </p:blipFill>
        <p:spPr>
          <a:xfrm>
            <a:off x="0" y="0"/>
            <a:ext cx="12192000" cy="6858000"/>
          </a:xfrm>
          <a:prstGeom prst="rect">
            <a:avLst/>
          </a:prstGeom>
        </p:spPr>
      </p:pic>
    </p:spTree>
    <p:extLst>
      <p:ext uri="{BB962C8B-B14F-4D97-AF65-F5344CB8AC3E}">
        <p14:creationId xmlns:p14="http://schemas.microsoft.com/office/powerpoint/2010/main" val="309183164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guide id="4" orient="horz" pos="2160" userDrawn="1">
          <p15:clr>
            <a:srgbClr val="FBAE40"/>
          </p15:clr>
        </p15:guide>
        <p15:guide id="5"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6415E271-3B4B-422B-BBB7-732E9892FAC5}"/>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757283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728665027"/>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userDrawn="1">
          <p15:clr>
            <a:srgbClr val="C35EA4"/>
          </p15:clr>
        </p15:guide>
        <p15:guide id="11" pos="2993">
          <p15:clr>
            <a:srgbClr val="5ACBF0"/>
          </p15:clr>
        </p15:guide>
        <p15:guide id="12" pos="3543" userDrawn="1">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689229390"/>
      </p:ext>
    </p:extLst>
  </p:cSld>
  <p:clrMapOvr>
    <a:masterClrMapping/>
  </p:clrMapOvr>
  <p:transition>
    <p:fade/>
  </p:transition>
  <p:extLst>
    <p:ext uri="{DCECCB84-F9BA-43D5-87BE-67443E8EF086}">
      <p15:sldGuideLst xmlns:p15="http://schemas.microsoft.com/office/powerpoint/2012/main">
        <p15:guide id="2" pos="3360" userDrawn="1">
          <p15:clr>
            <a:srgbClr val="FBAE40"/>
          </p15:clr>
        </p15:guide>
        <p15:guide id="5" orient="horz" pos="2160">
          <p15:clr>
            <a:srgbClr val="FBAE40"/>
          </p15:clr>
        </p15:guide>
        <p15:guide id="6" pos="2991">
          <p15:clr>
            <a:srgbClr val="5ACBF0"/>
          </p15:clr>
        </p15:guide>
        <p15:guide id="7" pos="3728" userDrawn="1">
          <p15:clr>
            <a:srgbClr val="C35EA4"/>
          </p15:clr>
        </p15:guide>
        <p15:guide id="8" pos="3544" userDrawn="1">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2951245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userDrawn="1">
          <p15:clr>
            <a:srgbClr val="C35EA4"/>
          </p15:clr>
        </p15:guide>
        <p15:guide id="5" pos="2993">
          <p15:clr>
            <a:srgbClr val="5ACBF0"/>
          </p15:clr>
        </p15:guide>
        <p15:guide id="6" pos="3547" userDrawn="1">
          <p15:clr>
            <a:srgbClr val="A4A3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tx1"/>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A8638A5-F250-4F13-8367-9EF5EEBD9BB1}"/>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4" name="Picture 3" descr="A picture containing food, drawing, plate&#10;&#10;Description automatically generated">
            <a:extLst>
              <a:ext uri="{FF2B5EF4-FFF2-40B4-BE49-F238E27FC236}">
                <a16:creationId xmlns:a16="http://schemas.microsoft.com/office/drawing/2014/main" id="{732181C1-02C8-4170-8050-04F95DCD6088}"/>
              </a:ext>
            </a:extLst>
          </p:cNvPr>
          <p:cNvPicPr>
            <a:picLocks noChangeAspect="1"/>
          </p:cNvPicPr>
          <p:nvPr userDrawn="1"/>
        </p:nvPicPr>
        <p:blipFill>
          <a:blip r:embed="rId3"/>
          <a:stretch>
            <a:fillRect/>
          </a:stretch>
        </p:blipFill>
        <p:spPr>
          <a:xfrm>
            <a:off x="587376" y="595948"/>
            <a:ext cx="2132954" cy="40233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34702311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userDrawn="1">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A6DDEDED-E833-4EEC-B013-F77EC5C26ED8}"/>
              </a:ext>
            </a:extLst>
          </p:cNvPr>
          <p:cNvSpPr>
            <a:spLocks noGrp="1"/>
          </p:cNvSpPr>
          <p:nvPr>
            <p:ph type="title" hasCustomPrompt="1"/>
          </p:nvPr>
        </p:nvSpPr>
        <p:spPr>
          <a:xfrm>
            <a:off x="585216" y="30118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9" name="Text Placeholder 4">
            <a:extLst>
              <a:ext uri="{FF2B5EF4-FFF2-40B4-BE49-F238E27FC236}">
                <a16:creationId xmlns:a16="http://schemas.microsoft.com/office/drawing/2014/main" id="{C3AC5816-9323-4710-BEBB-A91B469F8643}"/>
              </a:ext>
            </a:extLst>
          </p:cNvPr>
          <p:cNvSpPr>
            <a:spLocks noGrp="1"/>
          </p:cNvSpPr>
          <p:nvPr>
            <p:ph type="body" sz="quarter" idx="12" hasCustomPrompt="1"/>
          </p:nvPr>
        </p:nvSpPr>
        <p:spPr>
          <a:xfrm>
            <a:off x="594594" y="36318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12" name="Picture 11">
            <a:extLst>
              <a:ext uri="{FF2B5EF4-FFF2-40B4-BE49-F238E27FC236}">
                <a16:creationId xmlns:a16="http://schemas.microsoft.com/office/drawing/2014/main" id="{5EDCF80E-6B7F-428C-A2FD-CBB8DE40FA6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7744055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9CDF55C9-7B02-489C-84E0-60C286D78290}"/>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7211484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6" name="Picture 5">
            <a:extLst>
              <a:ext uri="{FF2B5EF4-FFF2-40B4-BE49-F238E27FC236}">
                <a16:creationId xmlns:a16="http://schemas.microsoft.com/office/drawing/2014/main" id="{D5A1E839-872B-4CB0-B625-2E6BC8340D9E}"/>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4278299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rgbClr val="F2F2F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3011819"/>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94594" y="3631794"/>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BFC04202-EF83-4A58-A8C3-81980398E47D}"/>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1A81DB7E-2194-434F-8442-CBD92D624918}"/>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rgbClr val="F2F2F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CCEDED28-6C83-45F6-A2AE-AEA0D37D47A3}"/>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1272" userDrawn="1">
          <p15:clr>
            <a:srgbClr val="5ACBF0"/>
          </p15:clr>
        </p15:guide>
        <p15:guide id="3" orient="horz" pos="288" userDrawn="1">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_1">
    <p:bg>
      <p:bgPr>
        <a:solidFill>
          <a:srgbClr val="FFFFFF"/>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4" name="Title 1">
            <a:extLst>
              <a:ext uri="{FF2B5EF4-FFF2-40B4-BE49-F238E27FC236}">
                <a16:creationId xmlns:a16="http://schemas.microsoft.com/office/drawing/2014/main" id="{6AF7D8B5-60D9-4A85-B6AC-AB2808C513AA}"/>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spTree>
    <p:extLst>
      <p:ext uri="{BB962C8B-B14F-4D97-AF65-F5344CB8AC3E}">
        <p14:creationId xmlns:p14="http://schemas.microsoft.com/office/powerpoint/2010/main" val="29808519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tx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206F3868-20C5-4830-B17D-6B8C97A93A75}"/>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4073724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_2">
    <p:bg>
      <p:bgPr>
        <a:solidFill>
          <a:srgbClr val="E6E6E6"/>
        </a:solidFill>
        <a:effectLst/>
      </p:bgPr>
    </p:bg>
    <p:spTree>
      <p:nvGrpSpPr>
        <p:cNvPr id="1" name=""/>
        <p:cNvGrpSpPr/>
        <p:nvPr/>
      </p:nvGrpSpPr>
      <p:grpSpPr>
        <a:xfrm>
          <a:off x="0" y="0"/>
          <a:ext cx="0" cy="0"/>
          <a:chOff x="0" y="0"/>
          <a:chExt cx="0" cy="0"/>
        </a:xfrm>
      </p:grpSpPr>
      <p:pic>
        <p:nvPicPr>
          <p:cNvPr id="7" name="Picture 6" descr="A picture containing meter&#10;&#10;Description automatically generated">
            <a:extLst>
              <a:ext uri="{FF2B5EF4-FFF2-40B4-BE49-F238E27FC236}">
                <a16:creationId xmlns:a16="http://schemas.microsoft.com/office/drawing/2014/main" id="{3657F403-5530-4721-9A70-6AAA056C5EAE}"/>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pic>
        <p:nvPicPr>
          <p:cNvPr id="5" name="Picture 4">
            <a:extLst>
              <a:ext uri="{FF2B5EF4-FFF2-40B4-BE49-F238E27FC236}">
                <a16:creationId xmlns:a16="http://schemas.microsoft.com/office/drawing/2014/main" id="{D09DFFD1-BA11-46AD-ADEB-22CFF7148C4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93269967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_3">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A97FDC0C-A1E0-42E3-A6E6-4DC516B1ECF5}"/>
              </a:ext>
            </a:extLst>
          </p:cNvPr>
          <p:cNvPicPr>
            <a:picLocks noChangeAspect="1"/>
          </p:cNvPicPr>
          <p:nvPr userDrawn="1"/>
        </p:nvPicPr>
        <p:blipFill rotWithShape="1">
          <a:blip r:embed="rId2"/>
          <a:srcRect l="25163" t="-6474" r="8596" b="10240"/>
          <a:stretch/>
        </p:blipFill>
        <p:spPr>
          <a:xfrm>
            <a:off x="533400" y="729314"/>
            <a:ext cx="12192000" cy="6496986"/>
          </a:xfrm>
          <a:prstGeom prst="rect">
            <a:avLst/>
          </a:prstGeom>
        </p:spPr>
      </p:pic>
      <p:pic>
        <p:nvPicPr>
          <p:cNvPr id="5" name="Picture 4" descr="A picture containing food, drawing, plate&#10;&#10;Description automatically generated">
            <a:extLst>
              <a:ext uri="{FF2B5EF4-FFF2-40B4-BE49-F238E27FC236}">
                <a16:creationId xmlns:a16="http://schemas.microsoft.com/office/drawing/2014/main" id="{793ABA5D-327F-422E-A0DB-8C1167D731A0}"/>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90983196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1">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0712E43-0ECA-47E9-BF15-501D117A36B8}"/>
              </a:ext>
            </a:extLst>
          </p:cNvPr>
          <p:cNvPicPr>
            <a:picLocks noChangeAspect="1"/>
          </p:cNvPicPr>
          <p:nvPr userDrawn="1"/>
        </p:nvPicPr>
        <p:blipFill rotWithShape="1">
          <a:blip r:embed="rId2"/>
          <a:srcRect l="52143" t="22177" r="2188" b="7791"/>
          <a:stretch/>
        </p:blipFill>
        <p:spPr>
          <a:xfrm>
            <a:off x="0" y="0"/>
            <a:ext cx="12192000" cy="6857999"/>
          </a:xfrm>
          <a:prstGeom prst="rect">
            <a:avLst/>
          </a:prstGeom>
        </p:spPr>
      </p:pic>
    </p:spTree>
    <p:extLst>
      <p:ext uri="{BB962C8B-B14F-4D97-AF65-F5344CB8AC3E}">
        <p14:creationId xmlns:p14="http://schemas.microsoft.com/office/powerpoint/2010/main" val="214883183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Walkin 2">
    <p:bg>
      <p:bgPr>
        <a:solidFill>
          <a:schemeClr val="bg1"/>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C703E829-F7D2-4CD8-9BC7-B89E16376882}"/>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C0D3ED0C-7E34-4CCF-B7D1-D2832F24DFB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7400446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Walkin 3">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57AB98C-3D65-4B37-98D9-D5EA9098B772}"/>
              </a:ext>
            </a:extLst>
          </p:cNvPr>
          <p:cNvPicPr>
            <a:picLocks noChangeAspect="1"/>
          </p:cNvPicPr>
          <p:nvPr userDrawn="1"/>
        </p:nvPicPr>
        <p:blipFill>
          <a:blip r:embed="rId2"/>
          <a:srcRect/>
          <a:stretch/>
        </p:blipFill>
        <p:spPr>
          <a:xfrm>
            <a:off x="0" y="6017392"/>
            <a:ext cx="12192000" cy="257996"/>
          </a:xfrm>
          <a:prstGeom prst="rect">
            <a:avLst/>
          </a:prstGeom>
        </p:spPr>
      </p:pic>
      <p:sp>
        <p:nvSpPr>
          <p:cNvPr id="6" name="Title 1">
            <a:extLst>
              <a:ext uri="{FF2B5EF4-FFF2-40B4-BE49-F238E27FC236}">
                <a16:creationId xmlns:a16="http://schemas.microsoft.com/office/drawing/2014/main" id="{3DC0384E-A179-4EED-B4A2-DCEF411CCB5E}"/>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7" name="Text Placeholder 4">
            <a:extLst>
              <a:ext uri="{FF2B5EF4-FFF2-40B4-BE49-F238E27FC236}">
                <a16:creationId xmlns:a16="http://schemas.microsoft.com/office/drawing/2014/main" id="{633D10E2-7DAB-4B5C-B008-EEA4F5823B1B}"/>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8" name="Picture 7">
            <a:extLst>
              <a:ext uri="{FF2B5EF4-FFF2-40B4-BE49-F238E27FC236}">
                <a16:creationId xmlns:a16="http://schemas.microsoft.com/office/drawing/2014/main" id="{1F81F8FE-0592-4EF1-90D8-AB0581608721}"/>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3231506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2F2F2F"/>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9C710C-6494-4906-B8FD-9067630E1E97}"/>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B71ECF19-0181-4391-B473-2CD7E4C66476}"/>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chemeClr val="tx1"/>
                </a:solidFill>
                <a:latin typeface="+mn-lt"/>
                <a:cs typeface="Segoe UI" panose="020B0502040204020203" pitchFamily="34" charset="0"/>
              </a:defRPr>
            </a:lvl1pPr>
          </a:lstStyle>
          <a:p>
            <a:pPr lvl="0"/>
            <a:r>
              <a:rPr lang="en-US" dirty="0"/>
              <a:t>Speaker name or subtitle text</a:t>
            </a:r>
          </a:p>
        </p:txBody>
      </p:sp>
      <p:pic>
        <p:nvPicPr>
          <p:cNvPr id="6" name="Picture 5">
            <a:extLst>
              <a:ext uri="{FF2B5EF4-FFF2-40B4-BE49-F238E27FC236}">
                <a16:creationId xmlns:a16="http://schemas.microsoft.com/office/drawing/2014/main" id="{4C57A6DD-C7DA-4490-9706-D789A8D72FF4}"/>
              </a:ext>
            </a:extLst>
          </p:cNvPr>
          <p:cNvPicPr>
            <a:picLocks noChangeAspect="1"/>
          </p:cNvPicPr>
          <p:nvPr userDrawn="1"/>
        </p:nvPicPr>
        <p:blipFill rotWithShape="1">
          <a:blip r:embed="rId2"/>
          <a:srcRect l="25667" r="8654" b="9964"/>
          <a:stretch/>
        </p:blipFill>
        <p:spPr>
          <a:xfrm>
            <a:off x="-1" y="727289"/>
            <a:ext cx="12192001" cy="6130711"/>
          </a:xfrm>
          <a:prstGeom prst="rect">
            <a:avLst/>
          </a:prstGeom>
        </p:spPr>
      </p:pic>
      <p:pic>
        <p:nvPicPr>
          <p:cNvPr id="7" name="Picture 6">
            <a:extLst>
              <a:ext uri="{FF2B5EF4-FFF2-40B4-BE49-F238E27FC236}">
                <a16:creationId xmlns:a16="http://schemas.microsoft.com/office/drawing/2014/main" id="{3951EA16-AD1D-4E1F-909F-1D5C16E47A7B}"/>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156701522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7452811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2_Title &amp; Non-bulleted text">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DF1801C5-48C1-4410-9802-372288452F7C}"/>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99849083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_Title &amp;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pic>
        <p:nvPicPr>
          <p:cNvPr id="5" name="Picture 4">
            <a:extLst>
              <a:ext uri="{FF2B5EF4-FFF2-40B4-BE49-F238E27FC236}">
                <a16:creationId xmlns:a16="http://schemas.microsoft.com/office/drawing/2014/main" id="{6225435C-39E0-455B-B47A-B7A61368131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47935B10-C9C6-4D31-9ADF-71FD9B8F569F}"/>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a:extLst>
              <a:ext uri="{FF2B5EF4-FFF2-40B4-BE49-F238E27FC236}">
                <a16:creationId xmlns:a16="http://schemas.microsoft.com/office/drawing/2014/main" id="{195EFA4C-C99E-470A-A53F-6ED184525E57}"/>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3">
            <a:extLst>
              <a:ext uri="{FF2B5EF4-FFF2-40B4-BE49-F238E27FC236}">
                <a16:creationId xmlns:a16="http://schemas.microsoft.com/office/drawing/2014/main" id="{ED1B35D5-2535-4483-84C7-07873C0F3216}"/>
              </a:ext>
            </a:extLst>
          </p:cNvPr>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94706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4">
    <p:bg>
      <p:bgPr>
        <a:solidFill>
          <a:srgbClr val="E6E6E6"/>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meter&#10;&#10;Description automatically generated">
            <a:extLst>
              <a:ext uri="{FF2B5EF4-FFF2-40B4-BE49-F238E27FC236}">
                <a16:creationId xmlns:a16="http://schemas.microsoft.com/office/drawing/2014/main" id="{6BD5228B-DB0F-46DB-85CA-145A3C2DDEDB}"/>
              </a:ext>
            </a:extLst>
          </p:cNvPr>
          <p:cNvPicPr>
            <a:picLocks noChangeAspect="1"/>
          </p:cNvPicPr>
          <p:nvPr userDrawn="1"/>
        </p:nvPicPr>
        <p:blipFill rotWithShape="1">
          <a:blip r:embed="rId2"/>
          <a:srcRect l="25738" t="-1894" r="8816" b="10381"/>
          <a:stretch/>
        </p:blipFill>
        <p:spPr>
          <a:xfrm>
            <a:off x="1" y="604414"/>
            <a:ext cx="12192000" cy="6253586"/>
          </a:xfrm>
          <a:prstGeom prst="rect">
            <a:avLst/>
          </a:prstGeom>
        </p:spPr>
      </p:pic>
      <p:pic>
        <p:nvPicPr>
          <p:cNvPr id="8" name="Picture 7">
            <a:extLst>
              <a:ext uri="{FF2B5EF4-FFF2-40B4-BE49-F238E27FC236}">
                <a16:creationId xmlns:a16="http://schemas.microsoft.com/office/drawing/2014/main" id="{BAB248D0-EB9E-45FD-BD56-CDC59AA53214}"/>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075878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1009379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774A587C-C2B6-4F83-A3B7-664CE50ED254}"/>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30875071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 name="Picture 3">
            <a:extLst>
              <a:ext uri="{FF2B5EF4-FFF2-40B4-BE49-F238E27FC236}">
                <a16:creationId xmlns:a16="http://schemas.microsoft.com/office/drawing/2014/main" id="{9AE91E89-EC0F-44C3-822D-7D4DD66B4E21}"/>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Tree>
    <p:extLst>
      <p:ext uri="{BB962C8B-B14F-4D97-AF65-F5344CB8AC3E}">
        <p14:creationId xmlns:p14="http://schemas.microsoft.com/office/powerpoint/2010/main" val="26822010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6077340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84350045"/>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with gri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401418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mall title - half page">
    <p:bg>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93148141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 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95216336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quare Photo ">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20898150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Square Photo 2">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3730838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F2F2F2"/>
        </a:solidFill>
        <a:effectLst/>
      </p:bgPr>
    </p:bg>
    <p:spTree>
      <p:nvGrpSpPr>
        <p:cNvPr id="1" name=""/>
        <p:cNvGrpSpPr/>
        <p:nvPr/>
      </p:nvGrpSpPr>
      <p:grpSpPr>
        <a:xfrm>
          <a:off x="0" y="0"/>
          <a:ext cx="0" cy="0"/>
          <a:chOff x="0" y="0"/>
          <a:chExt cx="0" cy="0"/>
        </a:xfrm>
      </p:grpSpPr>
      <p:pic>
        <p:nvPicPr>
          <p:cNvPr id="10" name="Picture 9" descr="A picture containing meter&#10;&#10;Description automatically generated">
            <a:extLst>
              <a:ext uri="{FF2B5EF4-FFF2-40B4-BE49-F238E27FC236}">
                <a16:creationId xmlns:a16="http://schemas.microsoft.com/office/drawing/2014/main" id="{C57AB98C-3D65-4B37-98D9-D5EA9098B772}"/>
              </a:ext>
            </a:extLst>
          </p:cNvPr>
          <p:cNvPicPr>
            <a:picLocks noChangeAspect="1"/>
          </p:cNvPicPr>
          <p:nvPr userDrawn="1"/>
        </p:nvPicPr>
        <p:blipFill rotWithShape="1">
          <a:blip r:embed="rId2"/>
          <a:srcRect l="25163" t="-6474" r="8596" b="10240"/>
          <a:stretch/>
        </p:blipFill>
        <p:spPr>
          <a:xfrm>
            <a:off x="0" y="361014"/>
            <a:ext cx="12192000" cy="6496986"/>
          </a:xfrm>
          <a:prstGeom prst="rect">
            <a:avLst/>
          </a:prstGeom>
        </p:spPr>
      </p:pic>
      <p:sp>
        <p:nvSpPr>
          <p:cNvPr id="11" name="Title 1">
            <a:extLst>
              <a:ext uri="{FF2B5EF4-FFF2-40B4-BE49-F238E27FC236}">
                <a16:creationId xmlns:a16="http://schemas.microsoft.com/office/drawing/2014/main" id="{44720DB8-197A-46F9-9308-F4EA3C845D02}"/>
              </a:ext>
            </a:extLst>
          </p:cNvPr>
          <p:cNvSpPr>
            <a:spLocks noGrp="1"/>
          </p:cNvSpPr>
          <p:nvPr>
            <p:ph type="title" hasCustomPrompt="1"/>
          </p:nvPr>
        </p:nvSpPr>
        <p:spPr>
          <a:xfrm>
            <a:off x="584200" y="2875002"/>
            <a:ext cx="6637867" cy="553998"/>
          </a:xfrm>
          <a:noFill/>
        </p:spPr>
        <p:txBody>
          <a:bodyPr wrap="square" lIns="0" tIns="0" rIns="0" bIns="0" anchor="b" anchorCtr="0">
            <a:spAutoFit/>
          </a:bodyPr>
          <a:lstStyle>
            <a:lvl1pPr>
              <a:defRPr sz="3600" spc="-50" baseline="0">
                <a:solidFill>
                  <a:srgbClr val="1A1A1A"/>
                </a:solidFill>
                <a:latin typeface="+mj-lt"/>
                <a:cs typeface="Segoe UI" panose="020B0502040204020203" pitchFamily="34" charset="0"/>
              </a:defRPr>
            </a:lvl1pPr>
          </a:lstStyle>
          <a:p>
            <a:r>
              <a:rPr lang="en-US" dirty="0"/>
              <a:t>Event name or presentation title </a:t>
            </a:r>
          </a:p>
        </p:txBody>
      </p:sp>
      <p:sp>
        <p:nvSpPr>
          <p:cNvPr id="12" name="Text Placeholder 4">
            <a:extLst>
              <a:ext uri="{FF2B5EF4-FFF2-40B4-BE49-F238E27FC236}">
                <a16:creationId xmlns:a16="http://schemas.microsoft.com/office/drawing/2014/main" id="{6EE72941-1039-4EEF-BADF-39923BC2573C}"/>
              </a:ext>
            </a:extLst>
          </p:cNvPr>
          <p:cNvSpPr>
            <a:spLocks noGrp="1"/>
          </p:cNvSpPr>
          <p:nvPr>
            <p:ph type="body" sz="quarter" idx="12" hasCustomPrompt="1"/>
          </p:nvPr>
        </p:nvSpPr>
        <p:spPr>
          <a:xfrm>
            <a:off x="584200" y="3543143"/>
            <a:ext cx="6655646" cy="307777"/>
          </a:xfrm>
          <a:noFill/>
        </p:spPr>
        <p:txBody>
          <a:bodyPr wrap="square" lIns="0" tIns="0" rIns="0" bIns="0">
            <a:spAutoFit/>
          </a:bodyPr>
          <a:lstStyle>
            <a:lvl1pPr marL="0" indent="0">
              <a:spcBef>
                <a:spcPts val="0"/>
              </a:spcBef>
              <a:buNone/>
              <a:defRPr sz="2000" spc="0" baseline="0">
                <a:solidFill>
                  <a:srgbClr val="1A1A1A"/>
                </a:solidFill>
                <a:latin typeface="+mn-lt"/>
                <a:cs typeface="Segoe UI" panose="020B0502040204020203" pitchFamily="34" charset="0"/>
              </a:defRPr>
            </a:lvl1pPr>
          </a:lstStyle>
          <a:p>
            <a:pPr lvl="0"/>
            <a:r>
              <a:rPr lang="en-US" dirty="0"/>
              <a:t>Speaker name or subtitle text</a:t>
            </a:r>
          </a:p>
        </p:txBody>
      </p:sp>
      <p:pic>
        <p:nvPicPr>
          <p:cNvPr id="7" name="Picture 6" descr="A picture containing food, drawing, plate&#10;&#10;Description automatically generated">
            <a:extLst>
              <a:ext uri="{FF2B5EF4-FFF2-40B4-BE49-F238E27FC236}">
                <a16:creationId xmlns:a16="http://schemas.microsoft.com/office/drawing/2014/main" id="{91AB4B28-A3CA-482A-991F-44606913488A}"/>
              </a:ext>
            </a:extLst>
          </p:cNvPr>
          <p:cNvPicPr>
            <a:picLocks noChangeAspect="1"/>
          </p:cNvPicPr>
          <p:nvPr userDrawn="1"/>
        </p:nvPicPr>
        <p:blipFill>
          <a:blip r:embed="rId3"/>
          <a:stretch>
            <a:fillRect/>
          </a:stretch>
        </p:blipFill>
        <p:spPr>
          <a:xfrm>
            <a:off x="587376" y="595948"/>
            <a:ext cx="2132954" cy="402336"/>
          </a:xfrm>
          <a:prstGeom prst="rect">
            <a:avLst/>
          </a:prstGeom>
        </p:spPr>
      </p:pic>
    </p:spTree>
    <p:extLst>
      <p:ext uri="{BB962C8B-B14F-4D97-AF65-F5344CB8AC3E}">
        <p14:creationId xmlns:p14="http://schemas.microsoft.com/office/powerpoint/2010/main" val="31173887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20">
          <p15:clr>
            <a:srgbClr val="5ACBF0"/>
          </p15:clr>
        </p15:guide>
        <p15:guide id="4" orient="horz" pos="216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5117A3-E69B-4D89-A69A-EF7381798FC8}"/>
              </a:ext>
            </a:extLst>
          </p:cNvPr>
          <p:cNvSpPr>
            <a:spLocks noGrp="1"/>
          </p:cNvSpPr>
          <p:nvPr>
            <p:ph type="title" hasCustomPrompt="1"/>
          </p:nvPr>
        </p:nvSpPr>
        <p:spPr>
          <a:xfrm>
            <a:off x="585216" y="2985450"/>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dirty="0"/>
              <a:t>Demo title</a:t>
            </a:r>
          </a:p>
        </p:txBody>
      </p:sp>
      <p:sp>
        <p:nvSpPr>
          <p:cNvPr id="7" name="Text Placeholder 4">
            <a:extLst>
              <a:ext uri="{FF2B5EF4-FFF2-40B4-BE49-F238E27FC236}">
                <a16:creationId xmlns:a16="http://schemas.microsoft.com/office/drawing/2014/main" id="{1D7B5D50-6898-43D7-ABF7-5775BC3EA8E9}"/>
              </a:ext>
            </a:extLst>
          </p:cNvPr>
          <p:cNvSpPr>
            <a:spLocks noGrp="1"/>
          </p:cNvSpPr>
          <p:nvPr>
            <p:ph type="body" sz="quarter" idx="12" hasCustomPrompt="1"/>
          </p:nvPr>
        </p:nvSpPr>
        <p:spPr>
          <a:xfrm>
            <a:off x="599283" y="3605425"/>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tx1"/>
                </a:solidFill>
                <a:latin typeface="+mn-lt"/>
              </a:defRPr>
            </a:lvl1pPr>
          </a:lstStyle>
          <a:p>
            <a:pPr lvl="0"/>
            <a:r>
              <a:rPr lang="en-US" dirty="0"/>
              <a:t>Speaker name</a:t>
            </a:r>
          </a:p>
        </p:txBody>
      </p:sp>
      <p:pic>
        <p:nvPicPr>
          <p:cNvPr id="5" name="Picture 4">
            <a:extLst>
              <a:ext uri="{FF2B5EF4-FFF2-40B4-BE49-F238E27FC236}">
                <a16:creationId xmlns:a16="http://schemas.microsoft.com/office/drawing/2014/main" id="{B6E0ACDA-E7A1-431F-9526-000B4B6A95D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3688632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6" name="Picture 5">
            <a:extLst>
              <a:ext uri="{FF2B5EF4-FFF2-40B4-BE49-F238E27FC236}">
                <a16:creationId xmlns:a16="http://schemas.microsoft.com/office/drawing/2014/main" id="{877D5DB2-26CE-4B45-A18C-B19C1FC596CC}"/>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417125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67A5DDA8-A241-470C-8570-679C7EAC6F26}"/>
              </a:ext>
            </a:extLst>
          </p:cNvPr>
          <p:cNvPicPr>
            <a:picLocks noChangeAspect="1"/>
          </p:cNvPicPr>
          <p:nvPr userDrawn="1"/>
        </p:nvPicPr>
        <p:blipFill rotWithShape="1">
          <a:blip r:embed="rId2"/>
          <a:srcRect l="493" r="9553" b="6008"/>
          <a:stretch/>
        </p:blipFill>
        <p:spPr>
          <a:xfrm>
            <a:off x="-1" y="2184934"/>
            <a:ext cx="12192001" cy="4673066"/>
          </a:xfrm>
          <a:prstGeom prst="rect">
            <a:avLst/>
          </a:prstGeom>
        </p:spPr>
      </p:pic>
    </p:spTree>
    <p:extLst>
      <p:ext uri="{BB962C8B-B14F-4D97-AF65-F5344CB8AC3E}">
        <p14:creationId xmlns:p14="http://schemas.microsoft.com/office/powerpoint/2010/main" val="2716574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_2">
    <p:bg>
      <p:bgPr>
        <a:solidFill>
          <a:schemeClr val="tx2"/>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507A9781-335A-4D50-9C58-D8971A7B2AE2}"/>
              </a:ext>
            </a:extLst>
          </p:cNvPr>
          <p:cNvSpPr>
            <a:spLocks noGrp="1"/>
          </p:cNvSpPr>
          <p:nvPr>
            <p:ph type="title" hasCustomPrompt="1"/>
          </p:nvPr>
        </p:nvSpPr>
        <p:spPr>
          <a:xfrm>
            <a:off x="585216" y="2533527"/>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r>
              <a:rPr lang="en-US" dirty="0"/>
              <a:t>Demo title</a:t>
            </a:r>
          </a:p>
        </p:txBody>
      </p:sp>
      <p:sp>
        <p:nvSpPr>
          <p:cNvPr id="8" name="Text Placeholder 4">
            <a:extLst>
              <a:ext uri="{FF2B5EF4-FFF2-40B4-BE49-F238E27FC236}">
                <a16:creationId xmlns:a16="http://schemas.microsoft.com/office/drawing/2014/main" id="{F17C6D5B-3F62-494F-A40D-0D2FB4FFC7D8}"/>
              </a:ext>
            </a:extLst>
          </p:cNvPr>
          <p:cNvSpPr>
            <a:spLocks noGrp="1"/>
          </p:cNvSpPr>
          <p:nvPr>
            <p:ph type="body" sz="quarter" idx="12" hasCustomPrompt="1"/>
          </p:nvPr>
        </p:nvSpPr>
        <p:spPr>
          <a:xfrm>
            <a:off x="585216" y="3153502"/>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1A1A1A"/>
                </a:solidFill>
                <a:latin typeface="+mn-lt"/>
              </a:defRPr>
            </a:lvl1pPr>
          </a:lstStyle>
          <a:p>
            <a:pPr lvl="0"/>
            <a:r>
              <a:rPr lang="en-US" dirty="0"/>
              <a:t>Speaker name</a:t>
            </a:r>
          </a:p>
        </p:txBody>
      </p:sp>
      <p:pic>
        <p:nvPicPr>
          <p:cNvPr id="6" name="Picture 5">
            <a:extLst>
              <a:ext uri="{FF2B5EF4-FFF2-40B4-BE49-F238E27FC236}">
                <a16:creationId xmlns:a16="http://schemas.microsoft.com/office/drawing/2014/main" id="{4BA15FF0-CAC2-4CEA-97C4-2776059C9702}"/>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3329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0770E11A-F8D5-46DE-9768-63FFE5D3BDB9}"/>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35995596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_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5" name="Picture 4">
            <a:extLst>
              <a:ext uri="{FF2B5EF4-FFF2-40B4-BE49-F238E27FC236}">
                <a16:creationId xmlns:a16="http://schemas.microsoft.com/office/drawing/2014/main" id="{1B9F52BA-3A32-48A9-ACBB-89D738320FF7}"/>
              </a:ext>
            </a:extLst>
          </p:cNvPr>
          <p:cNvPicPr>
            <a:picLocks noChangeAspect="1"/>
          </p:cNvPicPr>
          <p:nvPr userDrawn="1"/>
        </p:nvPicPr>
        <p:blipFill rotWithShape="1">
          <a:blip r:embed="rId2">
            <a:alphaModFix/>
          </a:blip>
          <a:srcRect l="28" t="-2689" r="9556" b="6157"/>
          <a:stretch/>
        </p:blipFill>
        <p:spPr>
          <a:xfrm>
            <a:off x="0" y="2083350"/>
            <a:ext cx="12192000" cy="4774650"/>
          </a:xfrm>
          <a:prstGeom prst="rect">
            <a:avLst/>
          </a:prstGeom>
        </p:spPr>
      </p:pic>
    </p:spTree>
    <p:extLst>
      <p:ext uri="{BB962C8B-B14F-4D97-AF65-F5344CB8AC3E}">
        <p14:creationId xmlns:p14="http://schemas.microsoft.com/office/powerpoint/2010/main" val="119099557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20934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0680103"/>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1256262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833038121"/>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6">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3406" y="2892285"/>
            <a:ext cx="7338186"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3406" y="3628154"/>
            <a:ext cx="7338186"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Picture 7" descr="A close up of a logo&#10;&#10;Description automatically generated">
            <a:extLst>
              <a:ext uri="{FF2B5EF4-FFF2-40B4-BE49-F238E27FC236}">
                <a16:creationId xmlns:a16="http://schemas.microsoft.com/office/drawing/2014/main" id="{57F79CA3-BB63-4315-8892-95BCB51C21DD}"/>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7" name="Picture 6">
            <a:extLst>
              <a:ext uri="{FF2B5EF4-FFF2-40B4-BE49-F238E27FC236}">
                <a16:creationId xmlns:a16="http://schemas.microsoft.com/office/drawing/2014/main" id="{9B4307F3-560F-46E3-BBB6-0E57A10C0230}"/>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677951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CD82180-99F3-4415-BE28-BC19A4BB2625}"/>
              </a:ext>
            </a:extLst>
          </p:cNvPr>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Click to add copy</a:t>
            </a:r>
          </a:p>
        </p:txBody>
      </p:sp>
      <p:pic>
        <p:nvPicPr>
          <p:cNvPr id="5" name="Picture 4" descr="A close up of a logo&#10;&#10;Description automatically generated">
            <a:extLst>
              <a:ext uri="{FF2B5EF4-FFF2-40B4-BE49-F238E27FC236}">
                <a16:creationId xmlns:a16="http://schemas.microsoft.com/office/drawing/2014/main" id="{1E6BB193-C413-474A-B507-F1AFD01D9B83}"/>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spTree>
    <p:extLst>
      <p:ext uri="{BB962C8B-B14F-4D97-AF65-F5344CB8AC3E}">
        <p14:creationId xmlns:p14="http://schemas.microsoft.com/office/powerpoint/2010/main" val="26103009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chemeClr val="bg1"/>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8330E47B-22FD-4E91-BA8B-26D94063CD57}"/>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7BF58369-3B4B-410C-9C20-C22E41CBE54D}"/>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26436197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Closing logo slide">
    <p:bg>
      <p:bgPr>
        <a:solidFill>
          <a:schemeClr val="bg2"/>
        </a:solidFill>
        <a:effectLst/>
      </p:bgPr>
    </p:bg>
    <p:spTree>
      <p:nvGrpSpPr>
        <p:cNvPr id="1" name=""/>
        <p:cNvGrpSpPr/>
        <p:nvPr/>
      </p:nvGrpSpPr>
      <p:grpSpPr>
        <a:xfrm>
          <a:off x="0" y="0"/>
          <a:ext cx="0" cy="0"/>
          <a:chOff x="0" y="0"/>
          <a:chExt cx="0" cy="0"/>
        </a:xfrm>
      </p:grpSpPr>
      <p:pic>
        <p:nvPicPr>
          <p:cNvPr id="5" name="Picture 4" descr="A close up of a logo&#10;&#10;Description automatically generated">
            <a:extLst>
              <a:ext uri="{FF2B5EF4-FFF2-40B4-BE49-F238E27FC236}">
                <a16:creationId xmlns:a16="http://schemas.microsoft.com/office/drawing/2014/main" id="{337691AB-BE94-4B7B-8AA2-FA6630F3886A}"/>
              </a:ext>
            </a:extLst>
          </p:cNvPr>
          <p:cNvPicPr>
            <a:picLocks noChangeAspect="1"/>
          </p:cNvPicPr>
          <p:nvPr userDrawn="1"/>
        </p:nvPicPr>
        <p:blipFill rotWithShape="1">
          <a:blip r:embed="rId2"/>
          <a:srcRect l="25754" t="-137" r="8703" b="10286"/>
          <a:stretch/>
        </p:blipFill>
        <p:spPr>
          <a:xfrm>
            <a:off x="0" y="727289"/>
            <a:ext cx="12192000" cy="6130711"/>
          </a:xfrm>
          <a:prstGeom prst="rect">
            <a:avLst/>
          </a:prstGeom>
        </p:spPr>
      </p:pic>
      <p:pic>
        <p:nvPicPr>
          <p:cNvPr id="6" name="Picture 5">
            <a:extLst>
              <a:ext uri="{FF2B5EF4-FFF2-40B4-BE49-F238E27FC236}">
                <a16:creationId xmlns:a16="http://schemas.microsoft.com/office/drawing/2014/main" id="{D74B51E3-0317-46DE-8BB0-E934990B46F7}"/>
              </a:ext>
            </a:extLst>
          </p:cNvPr>
          <p:cNvPicPr>
            <a:picLocks noChangeAspect="1"/>
          </p:cNvPicPr>
          <p:nvPr userDrawn="1"/>
        </p:nvPicPr>
        <p:blipFill>
          <a:blip r:embed="rId3"/>
          <a:srcRect/>
          <a:stretch/>
        </p:blipFill>
        <p:spPr>
          <a:xfrm>
            <a:off x="587376" y="595948"/>
            <a:ext cx="2132954" cy="402335"/>
          </a:xfrm>
          <a:prstGeom prst="rect">
            <a:avLst/>
          </a:prstGeom>
        </p:spPr>
      </p:pic>
    </p:spTree>
    <p:extLst>
      <p:ext uri="{BB962C8B-B14F-4D97-AF65-F5344CB8AC3E}">
        <p14:creationId xmlns:p14="http://schemas.microsoft.com/office/powerpoint/2010/main" val="318213436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a:blip r:embed="rId2"/>
          <a:srcRect/>
          <a:stretch/>
        </p:blipFill>
        <p:spPr>
          <a:xfrm>
            <a:off x="0" y="6017392"/>
            <a:ext cx="12192000" cy="257996"/>
          </a:xfrm>
          <a:prstGeom prst="rect">
            <a:avLst/>
          </a:prstGeom>
        </p:spPr>
      </p:pic>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a:extLst>
              <a:ext uri="{FF2B5EF4-FFF2-40B4-BE49-F238E27FC236}">
                <a16:creationId xmlns:a16="http://schemas.microsoft.com/office/drawing/2014/main" id="{10C668BD-5334-4107-80B5-F20CC371B5EE}"/>
              </a:ext>
            </a:extLst>
          </p:cNvPr>
          <p:cNvPicPr>
            <a:picLocks noChangeAspect="1"/>
          </p:cNvPicPr>
          <p:nvPr userDrawn="1"/>
        </p:nvPicPr>
        <p:blipFill rotWithShape="1">
          <a:blip r:embed="rId2"/>
          <a:srcRect l="65068" r="3128" b="-2655"/>
          <a:stretch/>
        </p:blipFill>
        <p:spPr>
          <a:xfrm rot="19139065">
            <a:off x="8891709" y="5698742"/>
            <a:ext cx="3877558" cy="264844"/>
          </a:xfrm>
          <a:prstGeom prst="rect">
            <a:avLst/>
          </a:prstGeom>
        </p:spPr>
      </p:pic>
      <p:sp>
        <p:nvSpPr>
          <p:cNvPr id="6" name="Rectangle 5">
            <a:extLst>
              <a:ext uri="{FF2B5EF4-FFF2-40B4-BE49-F238E27FC236}">
                <a16:creationId xmlns:a16="http://schemas.microsoft.com/office/drawing/2014/main" id="{F5B9A194-0050-4403-908B-C73446182F96}"/>
              </a:ext>
            </a:extLst>
          </p:cNvPr>
          <p:cNvSpPr/>
          <p:nvPr userDrawn="1"/>
        </p:nvSpPr>
        <p:spPr bwMode="auto">
          <a:xfrm>
            <a:off x="12192000" y="4307417"/>
            <a:ext cx="109538" cy="594783"/>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a:extLst>
              <a:ext uri="{FF2B5EF4-FFF2-40B4-BE49-F238E27FC236}">
                <a16:creationId xmlns:a16="http://schemas.microsoft.com/office/drawing/2014/main" id="{42A3C893-F324-4D4D-8E9D-AB7655A48AAF}"/>
              </a:ext>
            </a:extLst>
          </p:cNvPr>
          <p:cNvSpPr/>
          <p:nvPr userDrawn="1"/>
        </p:nvSpPr>
        <p:spPr bwMode="auto">
          <a:xfrm>
            <a:off x="9116483" y="6858000"/>
            <a:ext cx="1023197" cy="345432"/>
          </a:xfrm>
          <a:prstGeom prst="rect">
            <a:avLst/>
          </a:prstGeom>
          <a:solidFill>
            <a:srgbClr val="E6E6E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696875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192574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image" Target="../media/image1.emf"/><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theme" Target="../theme/theme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EC85B358-AF2D-491C-A3BA-0465D8177799}"/>
              </a:ext>
              <a:ext uri="{C183D7F6-B498-43B3-948B-1728B52AA6E4}">
                <adec:decorative xmlns:adec="http://schemas.microsoft.com/office/drawing/2017/decorative" val="0"/>
              </a:ext>
            </a:extLst>
          </p:cNvPr>
          <p:cNvPicPr>
            <a:picLocks noChangeAspect="1"/>
          </p:cNvPicPr>
          <p:nvPr userDrawn="1"/>
        </p:nvPicPr>
        <p:blipFill rotWithShape="1">
          <a:blip r:embed="rId34"/>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779" r:id="rId1"/>
    <p:sldLayoutId id="2147484766" r:id="rId2"/>
    <p:sldLayoutId id="2147484786" r:id="rId3"/>
    <p:sldLayoutId id="2147484781" r:id="rId4"/>
    <p:sldLayoutId id="2147484782" r:id="rId5"/>
    <p:sldLayoutId id="2147484762" r:id="rId6"/>
    <p:sldLayoutId id="2147484240" r:id="rId7"/>
    <p:sldLayoutId id="2147484793" r:id="rId8"/>
    <p:sldLayoutId id="2147484788" r:id="rId9"/>
    <p:sldLayoutId id="2147484241" r:id="rId10"/>
    <p:sldLayoutId id="2147484789" r:id="rId11"/>
    <p:sldLayoutId id="2147484474" r:id="rId12"/>
    <p:sldLayoutId id="2147484245" r:id="rId13"/>
    <p:sldLayoutId id="2147484247" r:id="rId14"/>
    <p:sldLayoutId id="2147484639" r:id="rId15"/>
    <p:sldLayoutId id="2147484603" r:id="rId16"/>
    <p:sldLayoutId id="2147484700" r:id="rId17"/>
    <p:sldLayoutId id="2147484701" r:id="rId18"/>
    <p:sldLayoutId id="2147484702" r:id="rId19"/>
    <p:sldLayoutId id="2147484640" r:id="rId20"/>
    <p:sldLayoutId id="2147484641" r:id="rId21"/>
    <p:sldLayoutId id="2147484583" r:id="rId22"/>
    <p:sldLayoutId id="2147484249" r:id="rId23"/>
    <p:sldLayoutId id="2147484582" r:id="rId24"/>
    <p:sldLayoutId id="2147484584" r:id="rId25"/>
    <p:sldLayoutId id="2147484256" r:id="rId26"/>
    <p:sldLayoutId id="2147484257" r:id="rId27"/>
    <p:sldLayoutId id="2147484585" r:id="rId28"/>
    <p:sldLayoutId id="2147484760" r:id="rId29"/>
    <p:sldLayoutId id="2147484783" r:id="rId30"/>
    <p:sldLayoutId id="2147484761" r:id="rId31"/>
    <p:sldLayoutId id="2147484263"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AA8BCD47-4247-4ABA-A99B-DEE7D4A0B47E}"/>
              </a:ext>
              <a:ext uri="{C183D7F6-B498-43B3-948B-1728B52AA6E4}">
                <adec:decorative xmlns:adec="http://schemas.microsoft.com/office/drawing/2017/decorative" val="0"/>
              </a:ext>
            </a:extLst>
          </p:cNvPr>
          <p:cNvPicPr>
            <a:picLocks noChangeAspect="1"/>
          </p:cNvPicPr>
          <p:nvPr userDrawn="1"/>
        </p:nvPicPr>
        <p:blipFill rotWithShape="1">
          <a:blip r:embed="rId32"/>
          <a:srcRect l="762"/>
          <a:stretch/>
        </p:blipFill>
        <p:spPr>
          <a:xfrm rot="5400000">
            <a:off x="9455831" y="2843773"/>
            <a:ext cx="6858000" cy="1170455"/>
          </a:xfrm>
          <a:prstGeom prst="rect">
            <a:avLst/>
          </a:prstGeom>
        </p:spPr>
      </p:pic>
    </p:spTree>
    <p:extLst>
      <p:ext uri="{BB962C8B-B14F-4D97-AF65-F5344CB8AC3E}">
        <p14:creationId xmlns:p14="http://schemas.microsoft.com/office/powerpoint/2010/main" val="2789957686"/>
      </p:ext>
    </p:extLst>
  </p:cSld>
  <p:clrMap bg1="dk1" tx1="lt1" bg2="dk2" tx2="lt2" accent1="accent1" accent2="accent2" accent3="accent3" accent4="accent4" accent5="accent5" accent6="accent6" hlink="hlink" folHlink="folHlink"/>
  <p:sldLayoutIdLst>
    <p:sldLayoutId id="2147484780" r:id="rId1"/>
    <p:sldLayoutId id="2147484771" r:id="rId2"/>
    <p:sldLayoutId id="2147484787" r:id="rId3"/>
    <p:sldLayoutId id="2147484784" r:id="rId4"/>
    <p:sldLayoutId id="2147484650" r:id="rId5"/>
    <p:sldLayoutId id="2147484790" r:id="rId6"/>
    <p:sldLayoutId id="2147484651" r:id="rId7"/>
    <p:sldLayoutId id="2147484791" r:id="rId8"/>
    <p:sldLayoutId id="2147484795" r:id="rId9"/>
    <p:sldLayoutId id="2147484794" r:id="rId10"/>
    <p:sldLayoutId id="2147484652" r:id="rId11"/>
    <p:sldLayoutId id="2147484653" r:id="rId12"/>
    <p:sldLayoutId id="2147484655" r:id="rId13"/>
    <p:sldLayoutId id="2147484656" r:id="rId14"/>
    <p:sldLayoutId id="2147484738" r:id="rId15"/>
    <p:sldLayoutId id="2147484739" r:id="rId16"/>
    <p:sldLayoutId id="2147484740" r:id="rId17"/>
    <p:sldLayoutId id="2147484661" r:id="rId18"/>
    <p:sldLayoutId id="2147484663" r:id="rId19"/>
    <p:sldLayoutId id="2147484665" r:id="rId20"/>
    <p:sldLayoutId id="2147484774" r:id="rId21"/>
    <p:sldLayoutId id="2147484775" r:id="rId22"/>
    <p:sldLayoutId id="2147484776" r:id="rId23"/>
    <p:sldLayoutId id="2147484666" r:id="rId24"/>
    <p:sldLayoutId id="2147484667" r:id="rId25"/>
    <p:sldLayoutId id="2147484668" r:id="rId26"/>
    <p:sldLayoutId id="2147484670" r:id="rId27"/>
    <p:sldLayoutId id="2147484773" r:id="rId28"/>
    <p:sldLayoutId id="2147484792" r:id="rId29"/>
    <p:sldLayoutId id="2147484785" r:id="rId30"/>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88" userDrawn="1">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7.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5.xml"/><Relationship Id="rId1" Type="http://schemas.openxmlformats.org/officeDocument/2006/relationships/slideLayout" Target="../slideLayouts/slideLayout37.xml"/></Relationships>
</file>

<file path=ppt/slides/_rels/slide27.xml.rels><?xml version="1.0" encoding="UTF-8" standalone="yes"?>
<Relationships xmlns="http://schemas.openxmlformats.org/package/2006/relationships"><Relationship Id="rId3" Type="http://schemas.openxmlformats.org/officeDocument/2006/relationships/hyperlink" Target="http://www.microsoft.com/" TargetMode="External"/><Relationship Id="rId2" Type="http://schemas.openxmlformats.org/officeDocument/2006/relationships/notesSlide" Target="../notesSlides/notesSlide26.xml"/><Relationship Id="rId1" Type="http://schemas.openxmlformats.org/officeDocument/2006/relationships/slideLayout" Target="../slideLayouts/slideLayout3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6.xml"/></Relationships>
</file>

<file path=ppt/slides/_rels/slide29.xml.rels><?xml version="1.0" encoding="UTF-8" standalone="yes"?>
<Relationships xmlns="http://schemas.openxmlformats.org/package/2006/relationships"><Relationship Id="rId3" Type="http://schemas.openxmlformats.org/officeDocument/2006/relationships/hyperlink" Target="http://www.paciellogroup.com/resources/contrastAnalyser" TargetMode="External"/><Relationship Id="rId2" Type="http://schemas.openxmlformats.org/officeDocument/2006/relationships/notesSlide" Target="../notesSlides/notesSlide28.xml"/><Relationship Id="rId1" Type="http://schemas.openxmlformats.org/officeDocument/2006/relationships/slideLayout" Target="../slideLayouts/slideLayout46.xml"/><Relationship Id="rId5" Type="http://schemas.openxmlformats.org/officeDocument/2006/relationships/hyperlink" Target="https://support.office.com/en-US/article/Make-your-PowerPoint-presentations-accessible-6f7772b2-2f33-4bd2-8ca7-dae3b2b3ef25" TargetMode="External"/><Relationship Id="rId4" Type="http://schemas.openxmlformats.org/officeDocument/2006/relationships/image" Target="../media/image2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60.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328475"/>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2FDF2F-181A-9EA3-B446-AFE62051E524}"/>
            </a:ext>
          </a:extLst>
        </p:cNvPr>
        <p:cNvGrpSpPr/>
        <p:nvPr/>
      </p:nvGrpSpPr>
      <p:grpSpPr>
        <a:xfrm>
          <a:off x="0" y="0"/>
          <a:ext cx="0" cy="0"/>
          <a:chOff x="0" y="0"/>
          <a:chExt cx="0" cy="0"/>
        </a:xfrm>
      </p:grpSpPr>
      <p:pic>
        <p:nvPicPr>
          <p:cNvPr id="4098" name="Picture 2">
            <a:extLst>
              <a:ext uri="{FF2B5EF4-FFF2-40B4-BE49-F238E27FC236}">
                <a16:creationId xmlns:a16="http://schemas.microsoft.com/office/drawing/2014/main" id="{17F4A8C1-C0D9-A1F1-98CF-FA1D23AD32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8641" y="1042750"/>
            <a:ext cx="9854717" cy="47724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7117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61B2B5-EBDB-9D80-345E-3C81870D90A2}"/>
            </a:ext>
          </a:extLst>
        </p:cNvPr>
        <p:cNvGrpSpPr/>
        <p:nvPr/>
      </p:nvGrpSpPr>
      <p:grpSpPr>
        <a:xfrm>
          <a:off x="0" y="0"/>
          <a:ext cx="0" cy="0"/>
          <a:chOff x="0" y="0"/>
          <a:chExt cx="0" cy="0"/>
        </a:xfrm>
      </p:grpSpPr>
      <p:pic>
        <p:nvPicPr>
          <p:cNvPr id="7170" name="Picture 2">
            <a:extLst>
              <a:ext uri="{FF2B5EF4-FFF2-40B4-BE49-F238E27FC236}">
                <a16:creationId xmlns:a16="http://schemas.microsoft.com/office/drawing/2014/main" id="{83FAC081-5128-16C2-E70D-DCBF826B39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0021" y="1657402"/>
            <a:ext cx="9051958" cy="35431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7478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CAC8F2-8DD0-0CDB-8BFE-29A224BF9F0A}"/>
            </a:ext>
          </a:extLst>
        </p:cNvPr>
        <p:cNvGrpSpPr/>
        <p:nvPr/>
      </p:nvGrpSpPr>
      <p:grpSpPr>
        <a:xfrm>
          <a:off x="0" y="0"/>
          <a:ext cx="0" cy="0"/>
          <a:chOff x="0" y="0"/>
          <a:chExt cx="0" cy="0"/>
        </a:xfrm>
      </p:grpSpPr>
      <p:pic>
        <p:nvPicPr>
          <p:cNvPr id="5122" name="Picture 2">
            <a:extLst>
              <a:ext uri="{FF2B5EF4-FFF2-40B4-BE49-F238E27FC236}">
                <a16:creationId xmlns:a16="http://schemas.microsoft.com/office/drawing/2014/main" id="{77C56980-E580-4396-D0BE-A0AD20E405B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090757" y="1001458"/>
            <a:ext cx="10010486" cy="4855084"/>
          </a:xfrm>
          <a:prstGeom prst="rect">
            <a:avLst/>
          </a:prstGeom>
          <a:solidFill>
            <a:srgbClr val="FFFFFF"/>
          </a:solidFill>
        </p:spPr>
      </p:pic>
    </p:spTree>
    <p:extLst>
      <p:ext uri="{BB962C8B-B14F-4D97-AF65-F5344CB8AC3E}">
        <p14:creationId xmlns:p14="http://schemas.microsoft.com/office/powerpoint/2010/main" val="775672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E4C454-BFFD-167D-50E5-BA17FCB99C76}"/>
            </a:ext>
          </a:extLst>
        </p:cNvPr>
        <p:cNvGrpSpPr/>
        <p:nvPr/>
      </p:nvGrpSpPr>
      <p:grpSpPr>
        <a:xfrm>
          <a:off x="0" y="0"/>
          <a:ext cx="0" cy="0"/>
          <a:chOff x="0" y="0"/>
          <a:chExt cx="0" cy="0"/>
        </a:xfrm>
      </p:grpSpPr>
      <p:pic>
        <p:nvPicPr>
          <p:cNvPr id="6146" name="Picture 2">
            <a:extLst>
              <a:ext uri="{FF2B5EF4-FFF2-40B4-BE49-F238E27FC236}">
                <a16:creationId xmlns:a16="http://schemas.microsoft.com/office/drawing/2014/main" id="{BA1EE756-BEF3-ECEC-6F76-703AA0207B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6381" y="1336038"/>
            <a:ext cx="8799238" cy="4185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32209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3AA1B3-B95E-5A41-BDEB-3F5DBE7A6091}"/>
            </a:ext>
          </a:extLst>
        </p:cNvPr>
        <p:cNvGrpSpPr/>
        <p:nvPr/>
      </p:nvGrpSpPr>
      <p:grpSpPr>
        <a:xfrm>
          <a:off x="0" y="0"/>
          <a:ext cx="0" cy="0"/>
          <a:chOff x="0" y="0"/>
          <a:chExt cx="0" cy="0"/>
        </a:xfrm>
      </p:grpSpPr>
      <p:pic>
        <p:nvPicPr>
          <p:cNvPr id="12" name="Picture 11">
            <a:extLst>
              <a:ext uri="{FF2B5EF4-FFF2-40B4-BE49-F238E27FC236}">
                <a16:creationId xmlns:a16="http://schemas.microsoft.com/office/drawing/2014/main" id="{FCB76916-8A06-80B1-F8E8-EFD0B923375A}"/>
              </a:ext>
            </a:extLst>
          </p:cNvPr>
          <p:cNvPicPr>
            <a:picLocks noChangeAspect="1"/>
          </p:cNvPicPr>
          <p:nvPr/>
        </p:nvPicPr>
        <p:blipFill>
          <a:blip r:embed="rId3"/>
          <a:stretch>
            <a:fillRect/>
          </a:stretch>
        </p:blipFill>
        <p:spPr>
          <a:xfrm>
            <a:off x="839246" y="1799177"/>
            <a:ext cx="10513507" cy="3259646"/>
          </a:xfrm>
          <a:prstGeom prst="rect">
            <a:avLst/>
          </a:prstGeom>
        </p:spPr>
      </p:pic>
    </p:spTree>
    <p:extLst>
      <p:ext uri="{BB962C8B-B14F-4D97-AF65-F5344CB8AC3E}">
        <p14:creationId xmlns:p14="http://schemas.microsoft.com/office/powerpoint/2010/main" val="1691403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BE4BAC-4A0E-78FB-2484-26235BE4F4FF}"/>
            </a:ext>
          </a:extLst>
        </p:cNvPr>
        <p:cNvGrpSpPr/>
        <p:nvPr/>
      </p:nvGrpSpPr>
      <p:grpSpPr>
        <a:xfrm>
          <a:off x="0" y="0"/>
          <a:ext cx="0" cy="0"/>
          <a:chOff x="0" y="0"/>
          <a:chExt cx="0" cy="0"/>
        </a:xfrm>
      </p:grpSpPr>
      <p:sp>
        <p:nvSpPr>
          <p:cNvPr id="6" name="Title 16">
            <a:extLst>
              <a:ext uri="{FF2B5EF4-FFF2-40B4-BE49-F238E27FC236}">
                <a16:creationId xmlns:a16="http://schemas.microsoft.com/office/drawing/2014/main" id="{5DF1EB38-E54B-BD0B-D083-69108E63D3AE}"/>
              </a:ext>
            </a:extLst>
          </p:cNvPr>
          <p:cNvSpPr txBox="1">
            <a:spLocks/>
          </p:cNvSpPr>
          <p:nvPr/>
        </p:nvSpPr>
        <p:spPr>
          <a:xfrm>
            <a:off x="586740" y="2446506"/>
            <a:ext cx="11018520" cy="664797"/>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pPr algn="ctr"/>
            <a:r>
              <a:rPr lang="en-GB" sz="4800" dirty="0"/>
              <a:t>Static Web App Deployment</a:t>
            </a:r>
          </a:p>
        </p:txBody>
      </p:sp>
    </p:spTree>
    <p:extLst>
      <p:ext uri="{BB962C8B-B14F-4D97-AF65-F5344CB8AC3E}">
        <p14:creationId xmlns:p14="http://schemas.microsoft.com/office/powerpoint/2010/main" val="79837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blue and white chat bubbles&#10;&#10;AI-generated content may be incorrect.">
            <a:extLst>
              <a:ext uri="{FF2B5EF4-FFF2-40B4-BE49-F238E27FC236}">
                <a16:creationId xmlns:a16="http://schemas.microsoft.com/office/drawing/2014/main" id="{761FF459-5E72-A888-4D9D-922D3C7B9495}"/>
              </a:ext>
            </a:extLst>
          </p:cNvPr>
          <p:cNvPicPr>
            <a:picLocks noChangeAspect="1"/>
          </p:cNvPicPr>
          <p:nvPr/>
        </p:nvPicPr>
        <p:blipFill>
          <a:blip r:embed="rId3"/>
          <a:stretch>
            <a:fillRect/>
          </a:stretch>
        </p:blipFill>
        <p:spPr>
          <a:xfrm>
            <a:off x="3657259" y="990259"/>
            <a:ext cx="4877481" cy="4877481"/>
          </a:xfrm>
          <a:prstGeom prst="rect">
            <a:avLst/>
          </a:prstGeom>
        </p:spPr>
      </p:pic>
    </p:spTree>
    <p:extLst>
      <p:ext uri="{BB962C8B-B14F-4D97-AF65-F5344CB8AC3E}">
        <p14:creationId xmlns:p14="http://schemas.microsoft.com/office/powerpoint/2010/main" val="1995050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48996" y="841069"/>
            <a:ext cx="3611688" cy="498598"/>
          </a:xfrm>
        </p:spPr>
        <p:txBody>
          <a:bodyPr/>
          <a:lstStyle/>
          <a:p>
            <a:r>
              <a:rPr lang="en-US" dirty="0">
                <a:gradFill>
                  <a:gsLst>
                    <a:gs pos="55000">
                      <a:srgbClr val="000000"/>
                    </a:gs>
                    <a:gs pos="62564">
                      <a:srgbClr val="000000"/>
                    </a:gs>
                  </a:gsLst>
                  <a:lin ang="5400000" scaled="0"/>
                </a:gradFill>
              </a:rPr>
              <a:t>Session Feedback</a:t>
            </a:r>
          </a:p>
        </p:txBody>
      </p:sp>
      <p:pic>
        <p:nvPicPr>
          <p:cNvPr id="4" name="Picture 3">
            <a:extLst>
              <a:ext uri="{FF2B5EF4-FFF2-40B4-BE49-F238E27FC236}">
                <a16:creationId xmlns:a16="http://schemas.microsoft.com/office/drawing/2014/main" id="{98DFD970-631B-E7DD-1E76-A962A25922F0}"/>
              </a:ext>
            </a:extLst>
          </p:cNvPr>
          <p:cNvPicPr>
            <a:picLocks noChangeAspect="1"/>
          </p:cNvPicPr>
          <p:nvPr/>
        </p:nvPicPr>
        <p:blipFill>
          <a:blip r:embed="rId3"/>
          <a:srcRect l="25452" t="36333" r="25264" b="14382"/>
          <a:stretch/>
        </p:blipFill>
        <p:spPr>
          <a:xfrm>
            <a:off x="4268038" y="1721618"/>
            <a:ext cx="3173604" cy="3173604"/>
          </a:xfrm>
          <a:prstGeom prst="rect">
            <a:avLst/>
          </a:prstGeom>
        </p:spPr>
      </p:pic>
    </p:spTree>
    <p:extLst>
      <p:ext uri="{BB962C8B-B14F-4D97-AF65-F5344CB8AC3E}">
        <p14:creationId xmlns:p14="http://schemas.microsoft.com/office/powerpoint/2010/main" val="2892023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1880144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Event name or presentation title</a:t>
            </a:r>
          </a:p>
        </p:txBody>
      </p:sp>
      <p:sp>
        <p:nvSpPr>
          <p:cNvPr id="5" name="Text Placeholder 4"/>
          <p:cNvSpPr>
            <a:spLocks noGrp="1"/>
          </p:cNvSpPr>
          <p:nvPr>
            <p:ph type="body" sz="quarter" idx="12"/>
          </p:nvPr>
        </p:nvSpPr>
        <p:spPr/>
        <p:txBody>
          <a:bodyPr/>
          <a:lstStyle/>
          <a:p>
            <a:r>
              <a:rPr lang="en-US" dirty="0"/>
              <a:t>Subtitle or speaker name</a:t>
            </a:r>
          </a:p>
        </p:txBody>
      </p:sp>
    </p:spTree>
    <p:extLst>
      <p:ext uri="{BB962C8B-B14F-4D97-AF65-F5344CB8AC3E}">
        <p14:creationId xmlns:p14="http://schemas.microsoft.com/office/powerpoint/2010/main" val="2183225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84200" y="2186263"/>
            <a:ext cx="7313804" cy="1354217"/>
          </a:xfrm>
        </p:spPr>
        <p:txBody>
          <a:bodyPr/>
          <a:lstStyle/>
          <a:p>
            <a:r>
              <a:rPr lang="en-US" sz="4400" dirty="0"/>
              <a:t>Azure Static Web &amp; GitHub</a:t>
            </a:r>
          </a:p>
        </p:txBody>
      </p:sp>
      <p:sp>
        <p:nvSpPr>
          <p:cNvPr id="5" name="Text Placeholder 4"/>
          <p:cNvSpPr>
            <a:spLocks noGrp="1"/>
          </p:cNvSpPr>
          <p:nvPr>
            <p:ph type="body" sz="quarter" idx="4294967295"/>
          </p:nvPr>
        </p:nvSpPr>
        <p:spPr>
          <a:xfrm>
            <a:off x="584200" y="3654623"/>
            <a:ext cx="11025188" cy="307777"/>
          </a:xfrm>
        </p:spPr>
        <p:txBody>
          <a:bodyPr/>
          <a:lstStyle/>
          <a:p>
            <a:r>
              <a:rPr lang="en-US"/>
              <a:t>Subtitle or speaker name</a:t>
            </a:r>
            <a:endParaRPr lang="en-US" dirty="0"/>
          </a:p>
        </p:txBody>
      </p:sp>
      <p:sp>
        <p:nvSpPr>
          <p:cNvPr id="2" name="Title 3">
            <a:extLst>
              <a:ext uri="{FF2B5EF4-FFF2-40B4-BE49-F238E27FC236}">
                <a16:creationId xmlns:a16="http://schemas.microsoft.com/office/drawing/2014/main" id="{9806350E-9E7A-DC55-B1B3-105DAF770EB6}"/>
              </a:ext>
            </a:extLst>
          </p:cNvPr>
          <p:cNvSpPr txBox="1">
            <a:spLocks/>
          </p:cNvSpPr>
          <p:nvPr/>
        </p:nvSpPr>
        <p:spPr>
          <a:xfrm>
            <a:off x="584200" y="3699542"/>
            <a:ext cx="7313804" cy="215444"/>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solidFill>
                  <a:srgbClr val="1A1A1A"/>
                </a:solidFill>
                <a:effectLst/>
                <a:latin typeface="+mj-lt"/>
                <a:ea typeface="+mn-ea"/>
                <a:cs typeface="Segoe UI" panose="020B0502040204020203" pitchFamily="34" charset="0"/>
              </a:defRPr>
            </a:lvl1pPr>
          </a:lstStyle>
          <a:p>
            <a:r>
              <a:rPr lang="en-GB" sz="1400" dirty="0"/>
              <a:t>MM Salman Faris (Microsoft Learn Student Ambassador)</a:t>
            </a:r>
          </a:p>
        </p:txBody>
      </p:sp>
    </p:spTree>
    <p:extLst>
      <p:ext uri="{BB962C8B-B14F-4D97-AF65-F5344CB8AC3E}">
        <p14:creationId xmlns:p14="http://schemas.microsoft.com/office/powerpoint/2010/main" val="4056414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Event name or presentation title</a:t>
            </a:r>
          </a:p>
        </p:txBody>
      </p:sp>
      <p:sp>
        <p:nvSpPr>
          <p:cNvPr id="5" name="Text Placeholder 4"/>
          <p:cNvSpPr>
            <a:spLocks noGrp="1"/>
          </p:cNvSpPr>
          <p:nvPr>
            <p:ph type="body" sz="quarter" idx="12"/>
          </p:nvPr>
        </p:nvSpPr>
        <p:spPr/>
        <p:txBody>
          <a:bodyPr/>
          <a:lstStyle/>
          <a:p>
            <a:r>
              <a:rPr lang="en-US" dirty="0"/>
              <a:t>Subtitle or speaker name</a:t>
            </a:r>
          </a:p>
        </p:txBody>
      </p:sp>
    </p:spTree>
    <p:extLst>
      <p:ext uri="{BB962C8B-B14F-4D97-AF65-F5344CB8AC3E}">
        <p14:creationId xmlns:p14="http://schemas.microsoft.com/office/powerpoint/2010/main" val="2783864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Event name or presentation title</a:t>
            </a:r>
          </a:p>
        </p:txBody>
      </p:sp>
      <p:sp>
        <p:nvSpPr>
          <p:cNvPr id="5" name="Text Placeholder 4"/>
          <p:cNvSpPr>
            <a:spLocks noGrp="1"/>
          </p:cNvSpPr>
          <p:nvPr>
            <p:ph type="body" sz="quarter" idx="12"/>
          </p:nvPr>
        </p:nvSpPr>
        <p:spPr/>
        <p:txBody>
          <a:bodyPr/>
          <a:lstStyle/>
          <a:p>
            <a:r>
              <a:rPr lang="en-US"/>
              <a:t>Subtitle or speaker name</a:t>
            </a:r>
            <a:endParaRPr lang="en-US" dirty="0"/>
          </a:p>
        </p:txBody>
      </p:sp>
    </p:spTree>
    <p:extLst>
      <p:ext uri="{BB962C8B-B14F-4D97-AF65-F5344CB8AC3E}">
        <p14:creationId xmlns:p14="http://schemas.microsoft.com/office/powerpoint/2010/main" val="2992897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Text layout (without bullet points)</a:t>
            </a:r>
            <a:endParaRPr lang="en-US" dirty="0"/>
          </a:p>
        </p:txBody>
      </p:sp>
      <p:sp>
        <p:nvSpPr>
          <p:cNvPr id="6" name="Text Placeholder 5"/>
          <p:cNvSpPr>
            <a:spLocks noGrp="1"/>
          </p:cNvSpPr>
          <p:nvPr>
            <p:ph type="body" sz="quarter" idx="10"/>
          </p:nvPr>
        </p:nvSpPr>
        <p:spPr/>
        <p:txBody>
          <a:bodyPr/>
          <a:lstStyle/>
          <a:p>
            <a:r>
              <a:rPr lang="en-US"/>
              <a:t>Main topic: Segoe UI Semilight, size 28pt</a:t>
            </a:r>
          </a:p>
          <a:p>
            <a:pPr lvl="1"/>
            <a:r>
              <a:rPr lang="en-US"/>
              <a:t>Segoe UI, size 20pt for second level</a:t>
            </a:r>
          </a:p>
          <a:p>
            <a:pPr lvl="2"/>
            <a:r>
              <a:rPr lang="en-US"/>
              <a:t>Segoe UI, size 16pt for third level</a:t>
            </a:r>
            <a:endParaRPr lang="en-US" dirty="0"/>
          </a:p>
        </p:txBody>
      </p:sp>
    </p:spTree>
    <p:extLst>
      <p:ext uri="{BB962C8B-B14F-4D97-AF65-F5344CB8AC3E}">
        <p14:creationId xmlns:p14="http://schemas.microsoft.com/office/powerpoint/2010/main" val="1329079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Text layout with bulleted text</a:t>
            </a:r>
            <a:endParaRPr lang="en-US" dirty="0"/>
          </a:p>
        </p:txBody>
      </p:sp>
      <p:sp>
        <p:nvSpPr>
          <p:cNvPr id="6" name="Text Placeholder 5"/>
          <p:cNvSpPr>
            <a:spLocks noGrp="1"/>
          </p:cNvSpPr>
          <p:nvPr>
            <p:ph type="body" sz="quarter" idx="4294967295"/>
          </p:nvPr>
        </p:nvSpPr>
        <p:spPr>
          <a:xfrm>
            <a:off x="584200" y="1435497"/>
            <a:ext cx="11018520" cy="2308324"/>
          </a:xfrm>
        </p:spPr>
        <p:txBody>
          <a:bodyPr/>
          <a:lstStyle/>
          <a:p>
            <a:r>
              <a:rPr lang="en-US"/>
              <a:t>Main topic: Segoe UI Semilight, size 28pt</a:t>
            </a:r>
          </a:p>
          <a:p>
            <a:pPr lvl="1"/>
            <a:r>
              <a:rPr lang="en-US"/>
              <a:t>Segoe UI, size 20pt for second level</a:t>
            </a:r>
          </a:p>
          <a:p>
            <a:pPr lvl="2"/>
            <a:r>
              <a:rPr lang="en-US"/>
              <a:t>Segoe UI, size 16pt for third level</a:t>
            </a:r>
            <a:endParaRPr lang="en-US" dirty="0"/>
          </a:p>
        </p:txBody>
      </p:sp>
    </p:spTree>
    <p:extLst>
      <p:ext uri="{BB962C8B-B14F-4D97-AF65-F5344CB8AC3E}">
        <p14:creationId xmlns:p14="http://schemas.microsoft.com/office/powerpoint/2010/main" val="1369338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a:t>Text layout with bulleted text</a:t>
            </a:r>
            <a:endParaRPr lang="en-US" dirty="0"/>
          </a:p>
        </p:txBody>
      </p:sp>
      <p:sp>
        <p:nvSpPr>
          <p:cNvPr id="6" name="Text Placeholder 5"/>
          <p:cNvSpPr>
            <a:spLocks noGrp="1"/>
          </p:cNvSpPr>
          <p:nvPr>
            <p:ph type="body" sz="quarter" idx="10"/>
          </p:nvPr>
        </p:nvSpPr>
        <p:spPr/>
        <p:txBody>
          <a:bodyPr/>
          <a:lstStyle/>
          <a:p>
            <a:r>
              <a:rPr lang="en-US"/>
              <a:t>Main topic: Segoe UI Semilight, size 28pt</a:t>
            </a:r>
          </a:p>
          <a:p>
            <a:pPr lvl="1"/>
            <a:r>
              <a:rPr lang="en-US"/>
              <a:t>Segoe UI, size 20pt for second level</a:t>
            </a:r>
          </a:p>
          <a:p>
            <a:pPr lvl="2"/>
            <a:r>
              <a:rPr lang="en-US"/>
              <a:t>Segoe UI, size 16pt for third level</a:t>
            </a:r>
            <a:endParaRPr lang="en-US" dirty="0"/>
          </a:p>
        </p:txBody>
      </p:sp>
    </p:spTree>
    <p:extLst>
      <p:ext uri="{BB962C8B-B14F-4D97-AF65-F5344CB8AC3E}">
        <p14:creationId xmlns:p14="http://schemas.microsoft.com/office/powerpoint/2010/main" val="1910088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8263" y="457200"/>
            <a:ext cx="11018520" cy="1107996"/>
          </a:xfrm>
        </p:spPr>
        <p:txBody>
          <a:bodyPr/>
          <a:lstStyle/>
          <a:p>
            <a:r>
              <a:rPr lang="en-US" dirty="0"/>
              <a:t>Example with longer headline text</a:t>
            </a:r>
            <a:br>
              <a:rPr lang="en-US" dirty="0"/>
            </a:br>
            <a:r>
              <a:rPr lang="en-US" dirty="0"/>
              <a:t>wrapping to a second line</a:t>
            </a:r>
          </a:p>
        </p:txBody>
      </p:sp>
      <p:sp>
        <p:nvSpPr>
          <p:cNvPr id="6" name="Text Placeholder 5"/>
          <p:cNvSpPr>
            <a:spLocks noGrp="1"/>
          </p:cNvSpPr>
          <p:nvPr>
            <p:ph type="body" sz="quarter" idx="10"/>
          </p:nvPr>
        </p:nvSpPr>
        <p:spPr>
          <a:xfrm>
            <a:off x="590868" y="2019300"/>
            <a:ext cx="11018520" cy="2628412"/>
          </a:xfrm>
        </p:spPr>
        <p:txBody>
          <a:bodyPr/>
          <a:lstStyle/>
          <a:p>
            <a:pPr>
              <a:lnSpc>
                <a:spcPct val="95000"/>
              </a:lnSpc>
            </a:pPr>
            <a:r>
              <a:rPr lang="en-US" dirty="0"/>
              <a:t>When the headline text is 2 lines, move this text block </a:t>
            </a:r>
            <a:br>
              <a:rPr lang="en-US" dirty="0"/>
            </a:br>
            <a:r>
              <a:rPr lang="en-US" dirty="0"/>
              <a:t>down to align to the lower blue guide</a:t>
            </a:r>
          </a:p>
          <a:p>
            <a:pPr>
              <a:lnSpc>
                <a:spcPct val="95000"/>
              </a:lnSpc>
            </a:pPr>
            <a:r>
              <a:rPr lang="en-US" dirty="0"/>
              <a:t>If you don’t see guidelines, click on the View menu, </a:t>
            </a:r>
            <a:br>
              <a:rPr lang="en-US" dirty="0"/>
            </a:br>
            <a:r>
              <a:rPr lang="en-US" dirty="0"/>
              <a:t>and then check the box in front of “Guides”</a:t>
            </a:r>
          </a:p>
          <a:p>
            <a:pPr>
              <a:lnSpc>
                <a:spcPct val="95000"/>
              </a:lnSpc>
            </a:pPr>
            <a:r>
              <a:rPr lang="en-US" dirty="0"/>
              <a:t>Use a “soft return” Shift + Enter to wrap text without </a:t>
            </a:r>
            <a:br>
              <a:rPr lang="en-US" dirty="0"/>
            </a:br>
            <a:r>
              <a:rPr lang="en-US" dirty="0"/>
              <a:t>adding extra line spacing</a:t>
            </a:r>
          </a:p>
        </p:txBody>
      </p:sp>
      <p:sp>
        <p:nvSpPr>
          <p:cNvPr id="4" name="Freeform: Shape 3">
            <a:extLst>
              <a:ext uri="{FF2B5EF4-FFF2-40B4-BE49-F238E27FC236}">
                <a16:creationId xmlns:a16="http://schemas.microsoft.com/office/drawing/2014/main" id="{68C99FEA-6DB6-4686-A261-F28F26C8981E}"/>
              </a:ext>
            </a:extLst>
          </p:cNvPr>
          <p:cNvSpPr/>
          <p:nvPr/>
        </p:nvSpPr>
        <p:spPr bwMode="auto">
          <a:xfrm>
            <a:off x="6656613" y="2019300"/>
            <a:ext cx="2474687" cy="676922"/>
          </a:xfrm>
          <a:custGeom>
            <a:avLst/>
            <a:gdLst>
              <a:gd name="connsiteX0" fmla="*/ 0 w 822960"/>
              <a:gd name="connsiteY0" fmla="*/ 205740 h 205740"/>
              <a:gd name="connsiteX1" fmla="*/ 822960 w 822960"/>
              <a:gd name="connsiteY1" fmla="*/ 205740 h 205740"/>
              <a:gd name="connsiteX2" fmla="*/ 822960 w 822960"/>
              <a:gd name="connsiteY2" fmla="*/ 0 h 205740"/>
            </a:gdLst>
            <a:ahLst/>
            <a:cxnLst>
              <a:cxn ang="0">
                <a:pos x="connsiteX0" y="connsiteY0"/>
              </a:cxn>
              <a:cxn ang="0">
                <a:pos x="connsiteX1" y="connsiteY1"/>
              </a:cxn>
              <a:cxn ang="0">
                <a:pos x="connsiteX2" y="connsiteY2"/>
              </a:cxn>
            </a:cxnLst>
            <a:rect l="l" t="t" r="r" b="b"/>
            <a:pathLst>
              <a:path w="822960" h="205740">
                <a:moveTo>
                  <a:pt x="0" y="205740"/>
                </a:moveTo>
                <a:lnTo>
                  <a:pt x="822960" y="205740"/>
                </a:lnTo>
                <a:lnTo>
                  <a:pt x="822960" y="0"/>
                </a:lnTo>
              </a:path>
            </a:pathLst>
          </a:custGeom>
          <a:noFill/>
          <a:ln w="12700">
            <a:solidFill>
              <a:schemeClr val="tx1">
                <a:alpha val="49000"/>
              </a:schemeClr>
            </a:solidFill>
            <a:headEnd type="none" w="med" len="med"/>
            <a:tailEnd type="arrow" w="lg"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97087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Adjusting list levels</a:t>
            </a:r>
          </a:p>
        </p:txBody>
      </p:sp>
      <p:sp>
        <p:nvSpPr>
          <p:cNvPr id="6" name="Text Placeholder 5"/>
          <p:cNvSpPr>
            <a:spLocks noGrp="1"/>
          </p:cNvSpPr>
          <p:nvPr>
            <p:ph type="body" sz="quarter" idx="10"/>
          </p:nvPr>
        </p:nvSpPr>
        <p:spPr>
          <a:xfrm>
            <a:off x="586390" y="1434370"/>
            <a:ext cx="4751035" cy="2308324"/>
          </a:xfrm>
        </p:spPr>
        <p:txBody>
          <a:bodyPr/>
          <a:lstStyle/>
          <a:p>
            <a:r>
              <a:rPr lang="en-US" dirty="0"/>
              <a:t>Main topic: Segoe UI Semilight, size 28pt</a:t>
            </a:r>
          </a:p>
          <a:p>
            <a:pPr lvl="1"/>
            <a:r>
              <a:rPr lang="en-US" dirty="0"/>
              <a:t>Segoe UI, size 20pt for second level</a:t>
            </a:r>
          </a:p>
          <a:p>
            <a:pPr lvl="2"/>
            <a:r>
              <a:rPr lang="en-US" sz="1600" dirty="0"/>
              <a:t>Segoe UI, size 16pt for third level</a:t>
            </a:r>
          </a:p>
        </p:txBody>
      </p:sp>
      <p:grpSp>
        <p:nvGrpSpPr>
          <p:cNvPr id="5" name="Group 4">
            <a:extLst>
              <a:ext uri="{FF2B5EF4-FFF2-40B4-BE49-F238E27FC236}">
                <a16:creationId xmlns:a16="http://schemas.microsoft.com/office/drawing/2014/main" id="{B590D28B-9EE6-4266-ADA1-CB5BE3416C95}"/>
              </a:ext>
            </a:extLst>
          </p:cNvPr>
          <p:cNvGrpSpPr/>
          <p:nvPr/>
        </p:nvGrpSpPr>
        <p:grpSpPr>
          <a:xfrm>
            <a:off x="6672263" y="588962"/>
            <a:ext cx="4931473" cy="5680076"/>
            <a:chOff x="6672263" y="588962"/>
            <a:chExt cx="4931473" cy="5680076"/>
          </a:xfrm>
        </p:grpSpPr>
        <p:pic>
          <p:nvPicPr>
            <p:cNvPr id="8" name="Picture 3" descr="Screenshot of Decrease List level and Increase List Level menu"/>
            <p:cNvPicPr>
              <a:picLocks noChangeAspect="1" noChangeArrowheads="1"/>
            </p:cNvPicPr>
            <p:nvPr/>
          </p:nvPicPr>
          <p:blipFill>
            <a:blip r:embed="rId3">
              <a:extLst>
                <a:ext uri="{28A0092B-C50C-407E-A947-70E740481C1C}">
                  <a14:useLocalDpi xmlns:a14="http://schemas.microsoft.com/office/drawing/2010/main"/>
                </a:ext>
              </a:extLst>
            </a:blip>
            <a:stretch>
              <a:fillRect/>
            </a:stretch>
          </p:blipFill>
          <p:spPr bwMode="auto">
            <a:xfrm>
              <a:off x="6972422" y="875383"/>
              <a:ext cx="4319750" cy="962889"/>
            </a:xfrm>
            <a:prstGeom prst="rect">
              <a:avLst/>
            </a:prstGeom>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a:extLst>
                <a:ext uri="{FF2B5EF4-FFF2-40B4-BE49-F238E27FC236}">
                  <a16:creationId xmlns:a16="http://schemas.microsoft.com/office/drawing/2014/main" id="{04EE52DC-E441-4CFE-A00E-424DD19F14DF}"/>
                </a:ext>
              </a:extLst>
            </p:cNvPr>
            <p:cNvSpPr/>
            <p:nvPr/>
          </p:nvSpPr>
          <p:spPr bwMode="auto">
            <a:xfrm>
              <a:off x="6672263" y="588962"/>
              <a:ext cx="4931473" cy="5680076"/>
            </a:xfrm>
            <a:prstGeom prst="rect">
              <a:avLst/>
            </a:prstGeom>
            <a:solidFill>
              <a:schemeClr val="tx1">
                <a:alpha val="4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Rectangle 6"/>
            <p:cNvSpPr/>
            <p:nvPr/>
          </p:nvSpPr>
          <p:spPr bwMode="auto">
            <a:xfrm>
              <a:off x="6672263" y="1970034"/>
              <a:ext cx="4931473" cy="3545586"/>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292608" tIns="292608" rIns="292608" bIns="292608" numCol="1" spcCol="0" rtlCol="0" fromWordArt="0" anchor="t" anchorCtr="0" forceAA="0" compatLnSpc="1">
              <a:prstTxWarp prst="textNoShape">
                <a:avLst/>
              </a:prstTxWarp>
              <a:spAutoFit/>
            </a:bodyPr>
            <a:lstStyle/>
            <a:p>
              <a:pPr defTabSz="932472" fontAlgn="base">
                <a:spcBef>
                  <a:spcPts val="1200"/>
                </a:spcBef>
                <a:spcAft>
                  <a:spcPts val="1200"/>
                </a:spcAft>
              </a:pPr>
              <a:r>
                <a:rPr lang="en-US" sz="1200" dirty="0">
                  <a:solidFill>
                    <a:schemeClr val="tx1"/>
                  </a:solidFill>
                  <a:ea typeface="Segoe UI" panose="020B0502040204020203" pitchFamily="34" charset="0"/>
                  <a:cs typeface="Segoe UI" panose="020B0502040204020203" pitchFamily="34" charset="0"/>
                </a:rPr>
                <a:t>Use the “</a:t>
              </a:r>
              <a:r>
                <a:rPr lang="en-US" sz="1200" b="1" dirty="0">
                  <a:solidFill>
                    <a:schemeClr val="tx1"/>
                  </a:solidFill>
                  <a:ea typeface="Segoe UI" panose="020B0502040204020203" pitchFamily="34" charset="0"/>
                  <a:cs typeface="Segoe UI" panose="020B0502040204020203" pitchFamily="34" charset="0"/>
                </a:rPr>
                <a:t>Decrease List Level</a:t>
              </a:r>
              <a:r>
                <a:rPr lang="en-US" sz="1200" dirty="0">
                  <a:solidFill>
                    <a:schemeClr val="tx1"/>
                  </a:solidFill>
                  <a:ea typeface="Segoe UI" panose="020B0502040204020203" pitchFamily="34" charset="0"/>
                  <a:cs typeface="Segoe UI" panose="020B0502040204020203" pitchFamily="34" charset="0"/>
                </a:rPr>
                <a:t>” and “</a:t>
              </a:r>
              <a:r>
                <a:rPr lang="en-US" sz="1200" b="1" dirty="0">
                  <a:solidFill>
                    <a:schemeClr val="tx1"/>
                  </a:solidFill>
                  <a:ea typeface="Segoe UI" panose="020B0502040204020203" pitchFamily="34" charset="0"/>
                  <a:cs typeface="Segoe UI" panose="020B0502040204020203" pitchFamily="34" charset="0"/>
                </a:rPr>
                <a:t>Increase List Level</a:t>
              </a:r>
              <a:r>
                <a:rPr lang="en-US" sz="1200" dirty="0">
                  <a:solidFill>
                    <a:schemeClr val="tx1"/>
                  </a:solidFill>
                  <a:ea typeface="Segoe UI" panose="020B0502040204020203" pitchFamily="34" charset="0"/>
                  <a:cs typeface="Segoe UI" panose="020B0502040204020203" pitchFamily="34" charset="0"/>
                </a:rPr>
                <a:t>” tools </a:t>
              </a:r>
              <a:br>
                <a:rPr lang="en-US" sz="1200" dirty="0">
                  <a:solidFill>
                    <a:schemeClr val="tx1"/>
                  </a:solidFill>
                  <a:ea typeface="Segoe UI" panose="020B0502040204020203" pitchFamily="34" charset="0"/>
                  <a:cs typeface="Segoe UI" panose="020B0502040204020203" pitchFamily="34" charset="0"/>
                </a:rPr>
              </a:br>
              <a:r>
                <a:rPr lang="en-US" sz="1200" dirty="0">
                  <a:solidFill>
                    <a:schemeClr val="tx1"/>
                  </a:solidFill>
                  <a:ea typeface="Segoe UI" panose="020B0502040204020203" pitchFamily="34" charset="0"/>
                  <a:cs typeface="Segoe UI" panose="020B0502040204020203" pitchFamily="34" charset="0"/>
                </a:rPr>
                <a:t>on the </a:t>
              </a:r>
              <a:r>
                <a:rPr lang="en-US" sz="1200" b="1" dirty="0">
                  <a:solidFill>
                    <a:schemeClr val="tx1"/>
                  </a:solidFill>
                  <a:ea typeface="Segoe UI" panose="020B0502040204020203" pitchFamily="34" charset="0"/>
                  <a:cs typeface="Segoe UI" panose="020B0502040204020203" pitchFamily="34" charset="0"/>
                </a:rPr>
                <a:t>Home</a:t>
              </a:r>
              <a:r>
                <a:rPr lang="en-US" sz="1200" dirty="0">
                  <a:solidFill>
                    <a:schemeClr val="tx1"/>
                  </a:solidFill>
                  <a:ea typeface="Segoe UI" panose="020B0502040204020203" pitchFamily="34" charset="0"/>
                  <a:cs typeface="Segoe UI" panose="020B0502040204020203" pitchFamily="34" charset="0"/>
                </a:rPr>
                <a:t> menu to change text levels.</a:t>
              </a:r>
            </a:p>
            <a:p>
              <a:pPr defTabSz="932472" fontAlgn="base">
                <a:spcBef>
                  <a:spcPts val="1200"/>
                </a:spcBef>
                <a:spcAft>
                  <a:spcPct val="0"/>
                </a:spcAft>
              </a:pPr>
              <a:r>
                <a:rPr lang="en-US" sz="1200" b="1" dirty="0">
                  <a:solidFill>
                    <a:schemeClr val="tx1"/>
                  </a:solidFill>
                  <a:ea typeface="Segoe UI" panose="020B0502040204020203" pitchFamily="34" charset="0"/>
                  <a:cs typeface="Segoe UI" panose="020B0502040204020203" pitchFamily="34" charset="0"/>
                </a:rPr>
                <a:t>Try this:  </a:t>
              </a:r>
            </a:p>
            <a:p>
              <a:pPr marL="294732" indent="-239672" defTabSz="932472" fontAlgn="base">
                <a:spcBef>
                  <a:spcPts val="1200"/>
                </a:spcBef>
                <a:spcAft>
                  <a:spcPct val="0"/>
                </a:spcAft>
                <a:buFont typeface="+mj-lt"/>
                <a:buAutoNum type="arabicPeriod"/>
              </a:pPr>
              <a:r>
                <a:rPr lang="en-US" sz="1200" dirty="0">
                  <a:solidFill>
                    <a:schemeClr val="tx1"/>
                  </a:solidFill>
                  <a:ea typeface="Segoe UI" panose="020B0502040204020203" pitchFamily="34" charset="0"/>
                  <a:cs typeface="Segoe UI" panose="020B0502040204020203" pitchFamily="34" charset="0"/>
                </a:rPr>
                <a:t>Place your cursor in the line of text that says “Segoe UI, size 20pt for second level”</a:t>
              </a:r>
            </a:p>
            <a:p>
              <a:pPr marL="294732" indent="-239672" defTabSz="932472" fontAlgn="base">
                <a:spcBef>
                  <a:spcPts val="1200"/>
                </a:spcBef>
                <a:spcAft>
                  <a:spcPct val="0"/>
                </a:spcAft>
                <a:buFont typeface="+mj-lt"/>
                <a:buAutoNum type="arabicPeriod"/>
              </a:pPr>
              <a:r>
                <a:rPr lang="en-US" sz="1200" dirty="0">
                  <a:solidFill>
                    <a:schemeClr val="tx1"/>
                  </a:solidFill>
                  <a:ea typeface="Segoe UI" panose="020B0502040204020203" pitchFamily="34" charset="0"/>
                  <a:cs typeface="Segoe UI" panose="020B0502040204020203" pitchFamily="34" charset="0"/>
                </a:rPr>
                <a:t>Next click the Home tab, and then on the “</a:t>
              </a:r>
              <a:r>
                <a:rPr lang="en-US" sz="1200" b="1" dirty="0">
                  <a:solidFill>
                    <a:schemeClr val="tx1"/>
                  </a:solidFill>
                  <a:cs typeface="Segoe UI" panose="020B0502040204020203" pitchFamily="34" charset="0"/>
                </a:rPr>
                <a:t>Decrease List level</a:t>
              </a:r>
              <a:r>
                <a:rPr lang="en-US" sz="1200" dirty="0">
                  <a:solidFill>
                    <a:schemeClr val="tx1"/>
                  </a:solidFill>
                  <a:ea typeface="Segoe UI" panose="020B0502040204020203" pitchFamily="34" charset="0"/>
                  <a:cs typeface="Segoe UI" panose="020B0502040204020203" pitchFamily="34" charset="0"/>
                </a:rPr>
                <a:t>” tool. Notice how the line moves up one level.</a:t>
              </a:r>
            </a:p>
            <a:p>
              <a:pPr marL="294732" indent="-239672" defTabSz="932472" fontAlgn="base">
                <a:spcBef>
                  <a:spcPts val="1200"/>
                </a:spcBef>
                <a:spcAft>
                  <a:spcPct val="0"/>
                </a:spcAft>
                <a:buFont typeface="+mj-lt"/>
                <a:buAutoNum type="arabicPeriod"/>
              </a:pPr>
              <a:r>
                <a:rPr lang="en-US" sz="1200" dirty="0">
                  <a:solidFill>
                    <a:schemeClr val="tx1"/>
                  </a:solidFill>
                  <a:ea typeface="Segoe UI" panose="020B0502040204020203" pitchFamily="34" charset="0"/>
                  <a:cs typeface="Segoe UI" panose="020B0502040204020203" pitchFamily="34" charset="0"/>
                </a:rPr>
                <a:t>Now try placing your cursor in one of the top  “Main topic…” line of text. Click the “</a:t>
              </a:r>
              <a:r>
                <a:rPr lang="en-US" sz="1200" b="1" dirty="0">
                  <a:solidFill>
                    <a:schemeClr val="tx1"/>
                  </a:solidFill>
                  <a:cs typeface="Segoe UI" panose="020B0502040204020203" pitchFamily="34" charset="0"/>
                </a:rPr>
                <a:t>Increase List Level</a:t>
              </a:r>
              <a:r>
                <a:rPr lang="en-US" sz="1200" dirty="0">
                  <a:solidFill>
                    <a:schemeClr val="tx1"/>
                  </a:solidFill>
                  <a:ea typeface="Segoe UI" panose="020B0502040204020203" pitchFamily="34" charset="0"/>
                  <a:cs typeface="Segoe UI" panose="020B0502040204020203" pitchFamily="34" charset="0"/>
                </a:rPr>
                <a:t>” tool and see how the text is pushed in one level.</a:t>
              </a:r>
            </a:p>
            <a:p>
              <a:pPr defTabSz="932472" fontAlgn="base">
                <a:spcBef>
                  <a:spcPts val="1200"/>
                </a:spcBef>
                <a:spcAft>
                  <a:spcPct val="0"/>
                </a:spcAft>
              </a:pPr>
              <a:r>
                <a:rPr lang="en-US" sz="1200" dirty="0">
                  <a:solidFill>
                    <a:schemeClr val="tx1"/>
                  </a:solidFill>
                  <a:ea typeface="Segoe UI" panose="020B0502040204020203" pitchFamily="34" charset="0"/>
                  <a:cs typeface="Segoe UI" panose="020B0502040204020203" pitchFamily="34" charset="0"/>
                </a:rPr>
                <a:t>Use these 2 tools to adjust your text levels as you work</a:t>
              </a:r>
            </a:p>
          </p:txBody>
        </p:sp>
      </p:grpSp>
    </p:spTree>
    <p:extLst>
      <p:ext uri="{BB962C8B-B14F-4D97-AF65-F5344CB8AC3E}">
        <p14:creationId xmlns:p14="http://schemas.microsoft.com/office/powerpoint/2010/main" val="2967884444"/>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8263" y="457200"/>
            <a:ext cx="11018520" cy="861774"/>
          </a:xfrm>
        </p:spPr>
        <p:txBody>
          <a:bodyPr/>
          <a:lstStyle/>
          <a:p>
            <a:r>
              <a:rPr lang="en-US" dirty="0"/>
              <a:t>Bullet points layout with subtitle</a:t>
            </a:r>
            <a:br>
              <a:rPr lang="en-US" dirty="0"/>
            </a:br>
            <a:r>
              <a:rPr lang="en-US" sz="2000" spc="0" dirty="0"/>
              <a:t>Set the subtitle to 20pt in the same text block, with character spacing Normal</a:t>
            </a:r>
            <a:endParaRPr lang="en-US" sz="2000" dirty="0"/>
          </a:p>
        </p:txBody>
      </p:sp>
      <p:sp>
        <p:nvSpPr>
          <p:cNvPr id="3" name="Text Placeholder 2"/>
          <p:cNvSpPr>
            <a:spLocks noGrp="1"/>
          </p:cNvSpPr>
          <p:nvPr>
            <p:ph type="body" sz="quarter" idx="10"/>
          </p:nvPr>
        </p:nvSpPr>
        <p:spPr>
          <a:xfrm>
            <a:off x="590868" y="2023428"/>
            <a:ext cx="11018520" cy="2308324"/>
          </a:xfrm>
        </p:spPr>
        <p:txBody>
          <a:bodyPr/>
          <a:lstStyle/>
          <a:p>
            <a:r>
              <a:rPr lang="en-US" dirty="0"/>
              <a:t>Move the text block down vertically to align to lower guide</a:t>
            </a:r>
          </a:p>
          <a:p>
            <a:r>
              <a:rPr lang="en-US" dirty="0"/>
              <a:t>If you don’t see guidelines, click on the View menu, </a:t>
            </a:r>
            <a:br>
              <a:rPr lang="en-US" dirty="0"/>
            </a:br>
            <a:r>
              <a:rPr lang="en-US" dirty="0"/>
              <a:t>and then check the box in front of “Guides”</a:t>
            </a:r>
          </a:p>
          <a:p>
            <a:endParaRPr lang="en-US" dirty="0"/>
          </a:p>
          <a:p>
            <a:pPr lvl="0"/>
            <a:r>
              <a:rPr lang="en-US" dirty="0"/>
              <a:t>Hyperlink style: </a:t>
            </a:r>
            <a:r>
              <a:rPr lang="en-US" dirty="0">
                <a:hlinkClick r:id="rId3"/>
              </a:rPr>
              <a:t>www.microsoft.com</a:t>
            </a:r>
            <a:r>
              <a:rPr lang="en-US" dirty="0"/>
              <a:t> </a:t>
            </a:r>
          </a:p>
        </p:txBody>
      </p:sp>
      <p:sp>
        <p:nvSpPr>
          <p:cNvPr id="6" name="Freeform: Shape 5">
            <a:extLst>
              <a:ext uri="{FF2B5EF4-FFF2-40B4-BE49-F238E27FC236}">
                <a16:creationId xmlns:a16="http://schemas.microsoft.com/office/drawing/2014/main" id="{13B3C986-2A02-44ED-A2BC-1F6CE29A3B5F}"/>
              </a:ext>
            </a:extLst>
          </p:cNvPr>
          <p:cNvSpPr/>
          <p:nvPr/>
        </p:nvSpPr>
        <p:spPr bwMode="auto">
          <a:xfrm>
            <a:off x="9658350" y="2033916"/>
            <a:ext cx="341630" cy="263525"/>
          </a:xfrm>
          <a:custGeom>
            <a:avLst/>
            <a:gdLst>
              <a:gd name="connsiteX0" fmla="*/ 0 w 822960"/>
              <a:gd name="connsiteY0" fmla="*/ 205740 h 205740"/>
              <a:gd name="connsiteX1" fmla="*/ 822960 w 822960"/>
              <a:gd name="connsiteY1" fmla="*/ 205740 h 205740"/>
              <a:gd name="connsiteX2" fmla="*/ 822960 w 822960"/>
              <a:gd name="connsiteY2" fmla="*/ 0 h 205740"/>
            </a:gdLst>
            <a:ahLst/>
            <a:cxnLst>
              <a:cxn ang="0">
                <a:pos x="connsiteX0" y="connsiteY0"/>
              </a:cxn>
              <a:cxn ang="0">
                <a:pos x="connsiteX1" y="connsiteY1"/>
              </a:cxn>
              <a:cxn ang="0">
                <a:pos x="connsiteX2" y="connsiteY2"/>
              </a:cxn>
            </a:cxnLst>
            <a:rect l="l" t="t" r="r" b="b"/>
            <a:pathLst>
              <a:path w="822960" h="205740">
                <a:moveTo>
                  <a:pt x="0" y="205740"/>
                </a:moveTo>
                <a:lnTo>
                  <a:pt x="822960" y="205740"/>
                </a:lnTo>
                <a:lnTo>
                  <a:pt x="822960" y="0"/>
                </a:lnTo>
              </a:path>
            </a:pathLst>
          </a:custGeom>
          <a:noFill/>
          <a:ln>
            <a:solidFill>
              <a:schemeClr val="tx1"/>
            </a:solidFill>
            <a:headEnd type="none" w="med" len="med"/>
            <a:tailEnd type="arrow" w="lg"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5457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Slide palette info</a:t>
            </a:r>
          </a:p>
        </p:txBody>
      </p:sp>
      <p:sp>
        <p:nvSpPr>
          <p:cNvPr id="44" name="Text Placeholder 2"/>
          <p:cNvSpPr txBox="1">
            <a:spLocks/>
          </p:cNvSpPr>
          <p:nvPr/>
        </p:nvSpPr>
        <p:spPr>
          <a:xfrm>
            <a:off x="585216" y="1436688"/>
            <a:ext cx="9962134" cy="369332"/>
          </a:xfrm>
          <a:prstGeom prst="rect">
            <a:avLst/>
          </a:prstGeom>
        </p:spPr>
        <p:txBody>
          <a:bodyPr vert="horz" wrap="square" lIns="0" tIns="0" rIns="0"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0"/>
              </a:spcBef>
            </a:pPr>
            <a:r>
              <a:rPr lang="en-US" sz="1200" spc="19" dirty="0">
                <a:gradFill>
                  <a:gsLst>
                    <a:gs pos="63670">
                      <a:schemeClr val="tx1"/>
                    </a:gs>
                    <a:gs pos="40075">
                      <a:schemeClr val="tx1"/>
                    </a:gs>
                  </a:gsLst>
                  <a:lin ang="5400000" scaled="0"/>
                </a:gradFill>
                <a:latin typeface="+mn-lt"/>
                <a:cs typeface="Segoe UI Semibold" panose="020B0702040204020203" pitchFamily="34" charset="0"/>
              </a:rPr>
              <a:t>The PowerPoint palette for this template has been built for you and is shown below. </a:t>
            </a:r>
          </a:p>
          <a:p>
            <a:pPr>
              <a:lnSpc>
                <a:spcPct val="100000"/>
              </a:lnSpc>
              <a:spcBef>
                <a:spcPts val="0"/>
              </a:spcBef>
            </a:pPr>
            <a:r>
              <a:rPr lang="en-US" sz="1200" spc="19" dirty="0">
                <a:gradFill>
                  <a:gsLst>
                    <a:gs pos="63670">
                      <a:schemeClr val="tx1"/>
                    </a:gs>
                    <a:gs pos="40075">
                      <a:schemeClr val="tx1"/>
                    </a:gs>
                  </a:gsLst>
                  <a:lin ang="5400000" scaled="0"/>
                </a:gradFill>
                <a:latin typeface="+mn-lt"/>
                <a:cs typeface="Segoe UI Semibold" panose="020B0702040204020203" pitchFamily="34" charset="0"/>
              </a:rPr>
              <a:t>Avoid using too many colors in your presentation. </a:t>
            </a:r>
          </a:p>
        </p:txBody>
      </p:sp>
      <p:sp>
        <p:nvSpPr>
          <p:cNvPr id="37" name="TextBox 36"/>
          <p:cNvSpPr txBox="1"/>
          <p:nvPr/>
        </p:nvSpPr>
        <p:spPr>
          <a:xfrm>
            <a:off x="585216" y="2331507"/>
            <a:ext cx="6287261" cy="246221"/>
          </a:xfrm>
          <a:prstGeom prst="rect">
            <a:avLst/>
          </a:prstGeom>
          <a:noFill/>
        </p:spPr>
        <p:txBody>
          <a:bodyPr wrap="square" lIns="0" tIns="0" rIns="0" bIns="0" rtlCol="0">
            <a:spAutoFit/>
          </a:bodyPr>
          <a:lstStyle/>
          <a:p>
            <a:pPr>
              <a:spcAft>
                <a:spcPts val="600"/>
              </a:spcAft>
              <a:buSzPct val="90000"/>
              <a:defRPr/>
            </a:pPr>
            <a:r>
              <a:rPr lang="en-US" sz="1600" b="1" dirty="0">
                <a:cs typeface="Segoe UI Semibold" panose="020B0702040204020203" pitchFamily="34" charset="0"/>
              </a:rPr>
              <a:t>PowerPoint Theme Accent colors</a:t>
            </a:r>
          </a:p>
        </p:txBody>
      </p:sp>
      <p:grpSp>
        <p:nvGrpSpPr>
          <p:cNvPr id="3" name="Group 2">
            <a:extLst>
              <a:ext uri="{FF2B5EF4-FFF2-40B4-BE49-F238E27FC236}">
                <a16:creationId xmlns:a16="http://schemas.microsoft.com/office/drawing/2014/main" id="{E5EB8E7C-96B0-4EDF-8880-B056E35291B1}"/>
              </a:ext>
            </a:extLst>
          </p:cNvPr>
          <p:cNvGrpSpPr/>
          <p:nvPr/>
        </p:nvGrpSpPr>
        <p:grpSpPr>
          <a:xfrm>
            <a:off x="585216" y="2810264"/>
            <a:ext cx="7589155" cy="1688543"/>
            <a:chOff x="585216" y="2810264"/>
            <a:chExt cx="7589155" cy="1688543"/>
          </a:xfrm>
        </p:grpSpPr>
        <p:sp>
          <p:nvSpPr>
            <p:cNvPr id="39" name="Text Placeholder 2"/>
            <p:cNvSpPr txBox="1">
              <a:spLocks/>
            </p:cNvSpPr>
            <p:nvPr/>
          </p:nvSpPr>
          <p:spPr>
            <a:xfrm>
              <a:off x="585216" y="4129475"/>
              <a:ext cx="2293016" cy="369332"/>
            </a:xfrm>
            <a:prstGeom prst="rect">
              <a:avLst/>
            </a:prstGeom>
          </p:spPr>
          <p:txBody>
            <a:bodyPr vert="horz" wrap="square" lIns="0" tIns="0" rIns="0"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600"/>
                </a:spcBef>
              </a:pPr>
              <a:r>
                <a:rPr lang="en-US" sz="1200" spc="0" dirty="0">
                  <a:gradFill>
                    <a:gsLst>
                      <a:gs pos="63670">
                        <a:schemeClr val="tx1"/>
                      </a:gs>
                      <a:gs pos="40075">
                        <a:schemeClr val="tx1"/>
                      </a:gs>
                    </a:gsLst>
                    <a:lin ang="5400000" scaled="0"/>
                  </a:gradFill>
                  <a:latin typeface="+mn-lt"/>
                </a:rPr>
                <a:t>Use </a:t>
              </a:r>
              <a:r>
                <a:rPr lang="en-US" sz="1200" b="1" spc="0" dirty="0">
                  <a:gradFill>
                    <a:gsLst>
                      <a:gs pos="63670">
                        <a:schemeClr val="tx1"/>
                      </a:gs>
                      <a:gs pos="40075">
                        <a:schemeClr val="tx1"/>
                      </a:gs>
                    </a:gsLst>
                    <a:lin ang="5400000" scaled="0"/>
                  </a:gradFill>
                  <a:latin typeface="+mn-lt"/>
                  <a:cs typeface="Segoe UI Semibold" panose="020B0702040204020203" pitchFamily="34" charset="0"/>
                </a:rPr>
                <a:t>Accent 1</a:t>
              </a:r>
              <a:r>
                <a:rPr lang="en-US" sz="1200" spc="0" dirty="0">
                  <a:gradFill>
                    <a:gsLst>
                      <a:gs pos="63670">
                        <a:schemeClr val="tx1"/>
                      </a:gs>
                      <a:gs pos="40075">
                        <a:schemeClr val="tx1"/>
                      </a:gs>
                    </a:gsLst>
                    <a:lin ang="5400000" scaled="0"/>
                  </a:gradFill>
                  <a:latin typeface="+mn-lt"/>
                  <a:cs typeface="Segoe UI Semibold" panose="020B0702040204020203" pitchFamily="34" charset="0"/>
                </a:rPr>
                <a:t>  and </a:t>
              </a:r>
              <a:r>
                <a:rPr lang="en-US" sz="1200" b="1" spc="0" dirty="0">
                  <a:gradFill>
                    <a:gsLst>
                      <a:gs pos="63670">
                        <a:schemeClr val="tx1"/>
                      </a:gs>
                      <a:gs pos="40075">
                        <a:schemeClr val="tx1"/>
                      </a:gs>
                    </a:gsLst>
                    <a:lin ang="5400000" scaled="0"/>
                  </a:gradFill>
                  <a:cs typeface="Segoe UI Semibold" panose="020B0702040204020203" pitchFamily="34" charset="0"/>
                </a:rPr>
                <a:t>Accent 2</a:t>
              </a:r>
              <a:r>
                <a:rPr lang="en-US" sz="1200" spc="0" dirty="0">
                  <a:gradFill>
                    <a:gsLst>
                      <a:gs pos="63670">
                        <a:schemeClr val="tx1"/>
                      </a:gs>
                      <a:gs pos="40075">
                        <a:schemeClr val="tx1"/>
                      </a:gs>
                    </a:gsLst>
                    <a:lin ang="5400000" scaled="0"/>
                  </a:gradFill>
                </a:rPr>
                <a:t> </a:t>
              </a:r>
              <a:r>
                <a:rPr lang="en-US" sz="1200" spc="0" dirty="0">
                  <a:gradFill>
                    <a:gsLst>
                      <a:gs pos="63670">
                        <a:schemeClr val="tx1"/>
                      </a:gs>
                      <a:gs pos="40075">
                        <a:schemeClr val="tx1"/>
                      </a:gs>
                    </a:gsLst>
                    <a:lin ang="5400000" scaled="0"/>
                  </a:gradFill>
                  <a:latin typeface="+mn-lt"/>
                </a:rPr>
                <a:t>as the main accent colors. </a:t>
              </a:r>
            </a:p>
          </p:txBody>
        </p:sp>
        <p:sp>
          <p:nvSpPr>
            <p:cNvPr id="33" name="Rectangle 32"/>
            <p:cNvSpPr/>
            <p:nvPr/>
          </p:nvSpPr>
          <p:spPr bwMode="auto">
            <a:xfrm>
              <a:off x="585216" y="2810264"/>
              <a:ext cx="1101566" cy="110112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dirty="0">
                  <a:gradFill>
                    <a:gsLst>
                      <a:gs pos="40075">
                        <a:srgbClr val="FFFFFF"/>
                      </a:gs>
                      <a:gs pos="30000">
                        <a:srgbClr val="FFFFFF"/>
                      </a:gs>
                    </a:gsLst>
                    <a:lin ang="5400000" scaled="0"/>
                  </a:gradFill>
                </a:rPr>
                <a:t>Accent 1</a:t>
              </a:r>
            </a:p>
          </p:txBody>
        </p:sp>
        <p:sp>
          <p:nvSpPr>
            <p:cNvPr id="32" name="Rectangle 31"/>
            <p:cNvSpPr/>
            <p:nvPr/>
          </p:nvSpPr>
          <p:spPr bwMode="auto">
            <a:xfrm>
              <a:off x="1776666" y="2810264"/>
              <a:ext cx="1101566" cy="1101122"/>
            </a:xfrm>
            <a:prstGeom prst="rect">
              <a:avLst/>
            </a:prstGeom>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dirty="0">
                  <a:gradFill>
                    <a:gsLst>
                      <a:gs pos="40075">
                        <a:srgbClr val="FFFFFF"/>
                      </a:gs>
                      <a:gs pos="30000">
                        <a:srgbClr val="FFFFFF"/>
                      </a:gs>
                    </a:gsLst>
                    <a:lin ang="5400000" scaled="0"/>
                  </a:gradFill>
                </a:rPr>
                <a:t>Accent 2</a:t>
              </a:r>
            </a:p>
          </p:txBody>
        </p:sp>
        <p:sp>
          <p:nvSpPr>
            <p:cNvPr id="31" name="Rectangle 30"/>
            <p:cNvSpPr/>
            <p:nvPr/>
          </p:nvSpPr>
          <p:spPr bwMode="auto">
            <a:xfrm>
              <a:off x="2968116" y="2810264"/>
              <a:ext cx="1101566" cy="1101123"/>
            </a:xfrm>
            <a:prstGeom prst="rect">
              <a:avLst/>
            </a:prstGeom>
            <a:solidFill>
              <a:schemeClr val="accent3"/>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dirty="0">
                  <a:solidFill>
                    <a:schemeClr val="bg1"/>
                  </a:solidFill>
                </a:rPr>
                <a:t>Accent 3</a:t>
              </a:r>
            </a:p>
          </p:txBody>
        </p:sp>
        <p:sp>
          <p:nvSpPr>
            <p:cNvPr id="40" name="Text Placeholder 2"/>
            <p:cNvSpPr txBox="1">
              <a:spLocks/>
            </p:cNvSpPr>
            <p:nvPr/>
          </p:nvSpPr>
          <p:spPr>
            <a:xfrm>
              <a:off x="5398079" y="4129475"/>
              <a:ext cx="2776292" cy="184666"/>
            </a:xfrm>
            <a:prstGeom prst="rect">
              <a:avLst/>
            </a:prstGeom>
          </p:spPr>
          <p:txBody>
            <a:bodyPr vert="horz" wrap="square" lIns="0" tIns="0" rIns="0"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pPr>
              <a:r>
                <a:rPr lang="en-US" sz="1200" spc="0" dirty="0">
                  <a:gradFill>
                    <a:gsLst>
                      <a:gs pos="63670">
                        <a:schemeClr val="tx1"/>
                      </a:gs>
                      <a:gs pos="40075">
                        <a:schemeClr val="tx1"/>
                      </a:gs>
                    </a:gsLst>
                    <a:lin ang="5400000" scaled="0"/>
                  </a:gradFill>
                  <a:latin typeface="+mn-lt"/>
                </a:rPr>
                <a:t>Use </a:t>
              </a:r>
              <a:r>
                <a:rPr lang="en-US" sz="1200" b="1" spc="0" dirty="0">
                  <a:gradFill>
                    <a:gsLst>
                      <a:gs pos="63670">
                        <a:schemeClr val="tx1"/>
                      </a:gs>
                      <a:gs pos="40075">
                        <a:schemeClr val="tx1"/>
                      </a:gs>
                    </a:gsLst>
                    <a:lin ang="5400000" scaled="0"/>
                  </a:gradFill>
                  <a:latin typeface="+mn-lt"/>
                  <a:cs typeface="Segoe UI Semibold" panose="020B0702040204020203" pitchFamily="34" charset="0"/>
                </a:rPr>
                <a:t>Accents 5-6 </a:t>
              </a:r>
              <a:r>
                <a:rPr lang="en-US" sz="1200" spc="0" dirty="0">
                  <a:gradFill>
                    <a:gsLst>
                      <a:gs pos="63670">
                        <a:schemeClr val="tx1"/>
                      </a:gs>
                      <a:gs pos="40075">
                        <a:schemeClr val="tx1"/>
                      </a:gs>
                    </a:gsLst>
                    <a:lin ang="5400000" scaled="0"/>
                  </a:gradFill>
                  <a:latin typeface="+mn-lt"/>
                </a:rPr>
                <a:t>sparingly</a:t>
              </a:r>
            </a:p>
          </p:txBody>
        </p:sp>
        <p:sp>
          <p:nvSpPr>
            <p:cNvPr id="36" name="Rectangle 35"/>
            <p:cNvSpPr/>
            <p:nvPr/>
          </p:nvSpPr>
          <p:spPr bwMode="auto">
            <a:xfrm>
              <a:off x="4159568" y="2810265"/>
              <a:ext cx="1101566" cy="1101122"/>
            </a:xfrm>
            <a:prstGeom prst="rect">
              <a:avLst/>
            </a:prstGeom>
            <a:ln>
              <a:no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600" dirty="0">
                  <a:solidFill>
                    <a:schemeClr val="bg1"/>
                  </a:solidFill>
                </a:rPr>
                <a:t>Accent 4</a:t>
              </a:r>
            </a:p>
          </p:txBody>
        </p:sp>
        <p:sp>
          <p:nvSpPr>
            <p:cNvPr id="35" name="Rectangle 34"/>
            <p:cNvSpPr/>
            <p:nvPr/>
          </p:nvSpPr>
          <p:spPr bwMode="auto">
            <a:xfrm>
              <a:off x="5398079" y="3057401"/>
              <a:ext cx="854329" cy="853985"/>
            </a:xfrm>
            <a:prstGeom prst="rect">
              <a:avLst/>
            </a:prstGeom>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100" dirty="0">
                  <a:gradFill>
                    <a:gsLst>
                      <a:gs pos="40075">
                        <a:srgbClr val="FFFFFF"/>
                      </a:gs>
                      <a:gs pos="30000">
                        <a:srgbClr val="FFFFFF"/>
                      </a:gs>
                    </a:gsLst>
                    <a:lin ang="5400000" scaled="0"/>
                  </a:gradFill>
                </a:rPr>
                <a:t>Accent 5</a:t>
              </a:r>
            </a:p>
          </p:txBody>
        </p:sp>
        <p:sp>
          <p:nvSpPr>
            <p:cNvPr id="34" name="Rectangle 33"/>
            <p:cNvSpPr/>
            <p:nvPr/>
          </p:nvSpPr>
          <p:spPr bwMode="auto">
            <a:xfrm>
              <a:off x="6339898" y="3057401"/>
              <a:ext cx="854329" cy="853985"/>
            </a:xfrm>
            <a:prstGeom prst="rect">
              <a:avLst/>
            </a:prstGeom>
            <a:solidFill>
              <a:schemeClr val="accent6"/>
            </a:solidFill>
            <a:ln>
              <a:noFill/>
              <a:headEnd type="none" w="med" len="med"/>
              <a:tailEnd type="none" w="med" len="med"/>
            </a:ln>
          </p:spPr>
          <p:style>
            <a:lnRef idx="2">
              <a:schemeClr val="accent6">
                <a:shade val="50000"/>
              </a:schemeClr>
            </a:lnRef>
            <a:fillRef idx="1">
              <a:schemeClr val="accent6"/>
            </a:fillRef>
            <a:effectRef idx="0">
              <a:schemeClr val="accent6"/>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100" dirty="0">
                  <a:gradFill>
                    <a:gsLst>
                      <a:gs pos="18352">
                        <a:srgbClr val="1A1A1A"/>
                      </a:gs>
                      <a:gs pos="40075">
                        <a:srgbClr val="1A1A1A"/>
                      </a:gs>
                    </a:gsLst>
                    <a:lin ang="5400000" scaled="0"/>
                  </a:gradFill>
                </a:rPr>
                <a:t>Accent 6</a:t>
              </a:r>
            </a:p>
          </p:txBody>
        </p:sp>
        <p:sp>
          <p:nvSpPr>
            <p:cNvPr id="14" name="Text Placeholder 2">
              <a:extLst>
                <a:ext uri="{FF2B5EF4-FFF2-40B4-BE49-F238E27FC236}">
                  <a16:creationId xmlns:a16="http://schemas.microsoft.com/office/drawing/2014/main" id="{26987CE3-7FFA-475A-AB42-873011A76D2A}"/>
                </a:ext>
              </a:extLst>
            </p:cNvPr>
            <p:cNvSpPr txBox="1">
              <a:spLocks/>
            </p:cNvSpPr>
            <p:nvPr/>
          </p:nvSpPr>
          <p:spPr>
            <a:xfrm>
              <a:off x="2969176" y="4129475"/>
              <a:ext cx="2293016" cy="369332"/>
            </a:xfrm>
            <a:prstGeom prst="rect">
              <a:avLst/>
            </a:prstGeom>
          </p:spPr>
          <p:txBody>
            <a:bodyPr vert="horz" wrap="square" lIns="0" tIns="0" rIns="0" bIns="0" rtlCol="0">
              <a:spAutoFit/>
            </a:bodyPr>
            <a:lstStyle>
              <a:lvl1pPr marL="0" marR="0" indent="0" algn="l" defTabSz="914363" rtl="0" eaLnBrk="1" fontAlgn="auto" latinLnBrk="0" hangingPunct="1">
                <a:lnSpc>
                  <a:spcPct val="90000"/>
                </a:lnSpc>
                <a:spcBef>
                  <a:spcPts val="2400"/>
                </a:spcBef>
                <a:spcAft>
                  <a:spcPts val="0"/>
                </a:spcAft>
                <a:buClrTx/>
                <a:buSzPct val="90000"/>
                <a:buFont typeface="Arial" pitchFamily="34" charset="0"/>
                <a:buNone/>
                <a:tabLst/>
                <a:defRPr sz="4000" kern="1200" spc="-70" baseline="0">
                  <a:gradFill>
                    <a:gsLst>
                      <a:gs pos="100000">
                        <a:schemeClr val="tx2"/>
                      </a:gs>
                      <a:gs pos="0">
                        <a:schemeClr val="tx2"/>
                      </a:gs>
                    </a:gsLst>
                    <a:lin ang="5400000" scaled="0"/>
                  </a:gradFill>
                  <a:latin typeface="+mj-lt"/>
                  <a:ea typeface="+mn-ea"/>
                  <a:cs typeface="+mn-cs"/>
                </a:defRPr>
              </a:lvl1pPr>
              <a:lvl2pPr marL="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2pPr>
              <a:lvl3pPr marL="231775"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798513" algn="l"/>
                </a:tabLst>
                <a:defRPr sz="2000" kern="1200" spc="0" baseline="0">
                  <a:gradFill>
                    <a:gsLst>
                      <a:gs pos="100000">
                        <a:schemeClr val="tx1"/>
                      </a:gs>
                      <a:gs pos="6000">
                        <a:schemeClr val="tx1"/>
                      </a:gs>
                    </a:gsLst>
                    <a:lin ang="5400000" scaled="0"/>
                  </a:gradFill>
                  <a:latin typeface="+mn-lt"/>
                  <a:ea typeface="+mn-ea"/>
                  <a:cs typeface="+mn-cs"/>
                </a:defRPr>
              </a:lvl3pPr>
              <a:lvl4pPr marL="457200" marR="0" indent="0" algn="l" defTabSz="914363" rtl="0" eaLnBrk="1" fontAlgn="auto" latinLnBrk="0" hangingPunct="1">
                <a:lnSpc>
                  <a:spcPct val="90000"/>
                </a:lnSpc>
                <a:spcBef>
                  <a:spcPct val="20000"/>
                </a:spcBef>
                <a:spcAft>
                  <a:spcPts val="0"/>
                </a:spcAft>
                <a:buClrTx/>
                <a:buSzPct val="90000"/>
                <a:buFont typeface="Wingdings" pitchFamily="2" charset="2"/>
                <a:buNone/>
                <a:tabLst/>
                <a:defRPr sz="2000" kern="1200" spc="0" baseline="0">
                  <a:gradFill>
                    <a:gsLst>
                      <a:gs pos="100000">
                        <a:schemeClr val="tx1"/>
                      </a:gs>
                      <a:gs pos="6000">
                        <a:schemeClr val="tx1"/>
                      </a:gs>
                    </a:gsLst>
                    <a:lin ang="5400000" scaled="0"/>
                  </a:gradFill>
                  <a:latin typeface="+mn-lt"/>
                  <a:ea typeface="+mn-ea"/>
                  <a:cs typeface="+mn-cs"/>
                </a:defRPr>
              </a:lvl4pPr>
              <a:lvl5pPr marL="693738" marR="0" indent="0" algn="l" defTabSz="914363" rtl="0" eaLnBrk="1" fontAlgn="auto" latinLnBrk="0" hangingPunct="1">
                <a:lnSpc>
                  <a:spcPct val="90000"/>
                </a:lnSpc>
                <a:spcBef>
                  <a:spcPct val="20000"/>
                </a:spcBef>
                <a:spcAft>
                  <a:spcPts val="0"/>
                </a:spcAft>
                <a:buClrTx/>
                <a:buSzPct val="90000"/>
                <a:buFont typeface="Wingdings" pitchFamily="2" charset="2"/>
                <a:buNone/>
                <a:tabLst>
                  <a:tab pos="1255713" algn="l"/>
                </a:tabLst>
                <a:defRPr sz="2000" kern="1200" spc="0" baseline="0">
                  <a:gradFill>
                    <a:gsLst>
                      <a:gs pos="100000">
                        <a:schemeClr val="tx1"/>
                      </a:gs>
                      <a:gs pos="6000">
                        <a:schemeClr val="tx1"/>
                      </a:gs>
                    </a:gsLst>
                    <a:lin ang="5400000" scaled="0"/>
                  </a:gra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100000"/>
                </a:lnSpc>
                <a:spcBef>
                  <a:spcPts val="600"/>
                </a:spcBef>
              </a:pPr>
              <a:r>
                <a:rPr lang="en-US" sz="1200" spc="0" dirty="0">
                  <a:gradFill>
                    <a:gsLst>
                      <a:gs pos="63670">
                        <a:schemeClr val="tx1"/>
                      </a:gs>
                      <a:gs pos="40075">
                        <a:schemeClr val="tx1"/>
                      </a:gs>
                    </a:gsLst>
                    <a:lin ang="5400000" scaled="0"/>
                  </a:gradFill>
                  <a:latin typeface="+mn-lt"/>
                </a:rPr>
                <a:t>Use </a:t>
              </a:r>
              <a:r>
                <a:rPr lang="en-US" sz="1200" b="1" spc="0" dirty="0">
                  <a:gradFill>
                    <a:gsLst>
                      <a:gs pos="63670">
                        <a:schemeClr val="tx1"/>
                      </a:gs>
                      <a:gs pos="40075">
                        <a:schemeClr val="tx1"/>
                      </a:gs>
                    </a:gsLst>
                    <a:lin ang="5400000" scaled="0"/>
                  </a:gradFill>
                  <a:latin typeface="+mn-lt"/>
                  <a:cs typeface="Segoe UI Semibold" panose="020B0702040204020203" pitchFamily="34" charset="0"/>
                </a:rPr>
                <a:t>Accent 3</a:t>
              </a:r>
              <a:r>
                <a:rPr lang="en-US" sz="1200" spc="0" dirty="0">
                  <a:gradFill>
                    <a:gsLst>
                      <a:gs pos="63670">
                        <a:schemeClr val="tx1"/>
                      </a:gs>
                      <a:gs pos="40075">
                        <a:schemeClr val="tx1"/>
                      </a:gs>
                    </a:gsLst>
                    <a:lin ang="5400000" scaled="0"/>
                  </a:gradFill>
                  <a:latin typeface="+mn-lt"/>
                </a:rPr>
                <a:t> and </a:t>
              </a:r>
              <a:r>
                <a:rPr lang="en-US" sz="1200" b="1" spc="0" dirty="0">
                  <a:gradFill>
                    <a:gsLst>
                      <a:gs pos="63670">
                        <a:schemeClr val="tx1"/>
                      </a:gs>
                      <a:gs pos="40075">
                        <a:schemeClr val="tx1"/>
                      </a:gs>
                    </a:gsLst>
                    <a:lin ang="5400000" scaled="0"/>
                  </a:gradFill>
                  <a:cs typeface="Segoe UI Semibold" panose="020B0702040204020203" pitchFamily="34" charset="0"/>
                </a:rPr>
                <a:t>Accent 4 </a:t>
              </a:r>
              <a:r>
                <a:rPr lang="en-US" sz="1200" spc="0" dirty="0">
                  <a:gradFill>
                    <a:gsLst>
                      <a:gs pos="63670">
                        <a:schemeClr val="tx1"/>
                      </a:gs>
                      <a:gs pos="40075">
                        <a:schemeClr val="tx1"/>
                      </a:gs>
                    </a:gsLst>
                    <a:lin ang="5400000" scaled="0"/>
                  </a:gradFill>
                  <a:latin typeface="+mn-lt"/>
                </a:rPr>
                <a:t>when </a:t>
              </a:r>
              <a:br>
                <a:rPr lang="en-US" sz="1200" spc="0" dirty="0">
                  <a:gradFill>
                    <a:gsLst>
                      <a:gs pos="63670">
                        <a:schemeClr val="tx1"/>
                      </a:gs>
                      <a:gs pos="40075">
                        <a:schemeClr val="tx1"/>
                      </a:gs>
                    </a:gsLst>
                    <a:lin ang="5400000" scaled="0"/>
                  </a:gradFill>
                  <a:latin typeface="+mn-lt"/>
                </a:rPr>
              </a:br>
              <a:r>
                <a:rPr lang="en-US" sz="1200" spc="0" dirty="0">
                  <a:gradFill>
                    <a:gsLst>
                      <a:gs pos="63670">
                        <a:schemeClr val="tx1"/>
                      </a:gs>
                      <a:gs pos="40075">
                        <a:schemeClr val="tx1"/>
                      </a:gs>
                    </a:gsLst>
                    <a:lin ang="5400000" scaled="0"/>
                  </a:gradFill>
                  <a:latin typeface="+mn-lt"/>
                </a:rPr>
                <a:t>additional colors are needed. </a:t>
              </a:r>
            </a:p>
          </p:txBody>
        </p:sp>
      </p:grpSp>
    </p:spTree>
    <p:extLst>
      <p:ext uri="{BB962C8B-B14F-4D97-AF65-F5344CB8AC3E}">
        <p14:creationId xmlns:p14="http://schemas.microsoft.com/office/powerpoint/2010/main" val="25789568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itle">
            <a:extLst>
              <a:ext uri="{FF2B5EF4-FFF2-40B4-BE49-F238E27FC236}">
                <a16:creationId xmlns:a16="http://schemas.microsoft.com/office/drawing/2014/main" id="{1B027A59-96AF-406B-A5C9-5D24B253ED49}"/>
              </a:ext>
            </a:extLst>
          </p:cNvPr>
          <p:cNvSpPr>
            <a:spLocks noGrp="1"/>
          </p:cNvSpPr>
          <p:nvPr>
            <p:ph type="title"/>
          </p:nvPr>
        </p:nvSpPr>
        <p:spPr/>
        <p:txBody>
          <a:bodyPr/>
          <a:lstStyle/>
          <a:p>
            <a:r>
              <a:rPr lang="en-US" sz="2000" spc="0" dirty="0">
                <a:solidFill>
                  <a:schemeClr val="tx1"/>
                </a:solidFill>
              </a:rPr>
              <a:t>Creating accessible content</a:t>
            </a:r>
          </a:p>
        </p:txBody>
      </p:sp>
      <p:sp>
        <p:nvSpPr>
          <p:cNvPr id="3" name="Accessiblity definition">
            <a:extLst>
              <a:ext uri="{FF2B5EF4-FFF2-40B4-BE49-F238E27FC236}">
                <a16:creationId xmlns:a16="http://schemas.microsoft.com/office/drawing/2014/main" id="{6514054D-2F19-4667-931D-9475B9BAADA8}"/>
              </a:ext>
            </a:extLst>
          </p:cNvPr>
          <p:cNvSpPr txBox="1">
            <a:spLocks/>
          </p:cNvSpPr>
          <p:nvPr/>
        </p:nvSpPr>
        <p:spPr>
          <a:xfrm>
            <a:off x="585788" y="914400"/>
            <a:ext cx="11025188" cy="166199"/>
          </a:xfrm>
          <a:prstGeom prst="rect">
            <a:avLst/>
          </a:prstGeom>
        </p:spPr>
        <p:txBody>
          <a:bodyPr vert="horz" wrap="square" lIns="0" tIns="0" rIns="0" bIns="0" rtlCol="0">
            <a:spAutoFit/>
          </a:bodyPr>
          <a:lstStyle>
            <a:defPPr>
              <a:defRPr lang="en-US"/>
            </a:defPPr>
            <a:lvl1pPr marR="0" indent="0" defTabSz="914363" fontAlgn="auto">
              <a:lnSpc>
                <a:spcPct val="90000"/>
              </a:lnSpc>
              <a:spcBef>
                <a:spcPts val="2400"/>
              </a:spcBef>
              <a:spcAft>
                <a:spcPts val="0"/>
              </a:spcAft>
              <a:buClrTx/>
              <a:buSzPct val="90000"/>
              <a:buFont typeface="Arial" pitchFamily="34" charset="0"/>
              <a:buNone/>
              <a:tabLst/>
              <a:defRPr sz="2000" spc="0" baseline="0">
                <a:gradFill>
                  <a:gsLst>
                    <a:gs pos="21538">
                      <a:schemeClr val="tx1"/>
                    </a:gs>
                    <a:gs pos="33000">
                      <a:schemeClr val="tx1"/>
                    </a:gs>
                  </a:gsLst>
                  <a:lin ang="5400000" scaled="0"/>
                </a:gradFill>
              </a:defRPr>
            </a:lvl1pPr>
            <a:lvl2pPr marL="0" marR="0" indent="0" defTabSz="914363" fontAlgn="auto">
              <a:lnSpc>
                <a:spcPct val="90000"/>
              </a:lnSpc>
              <a:spcBef>
                <a:spcPct val="20000"/>
              </a:spcBef>
              <a:spcAft>
                <a:spcPts val="0"/>
              </a:spcAft>
              <a:buClrTx/>
              <a:buSzPct val="90000"/>
              <a:buFont typeface="Wingdings" pitchFamily="2" charset="2"/>
              <a:buNone/>
              <a:tabLst/>
              <a:defRPr sz="2000" spc="0" baseline="0">
                <a:gradFill>
                  <a:gsLst>
                    <a:gs pos="100000">
                      <a:schemeClr val="tx1"/>
                    </a:gs>
                    <a:gs pos="6000">
                      <a:schemeClr val="tx1"/>
                    </a:gs>
                  </a:gsLst>
                  <a:lin ang="5400000" scaled="0"/>
                </a:gradFill>
              </a:defRPr>
            </a:lvl2pPr>
            <a:lvl3pPr marL="231775" marR="0" indent="0" defTabSz="914363" fontAlgn="auto">
              <a:lnSpc>
                <a:spcPct val="90000"/>
              </a:lnSpc>
              <a:spcBef>
                <a:spcPct val="20000"/>
              </a:spcBef>
              <a:spcAft>
                <a:spcPts val="0"/>
              </a:spcAft>
              <a:buClrTx/>
              <a:buSzPct val="90000"/>
              <a:buFont typeface="Wingdings" pitchFamily="2" charset="2"/>
              <a:buNone/>
              <a:tabLst>
                <a:tab pos="798513" algn="l"/>
              </a:tabLst>
              <a:defRPr sz="2000" spc="0" baseline="0">
                <a:gradFill>
                  <a:gsLst>
                    <a:gs pos="100000">
                      <a:schemeClr val="tx1"/>
                    </a:gs>
                    <a:gs pos="6000">
                      <a:schemeClr val="tx1"/>
                    </a:gs>
                  </a:gsLst>
                  <a:lin ang="5400000" scaled="0"/>
                </a:gradFill>
              </a:defRPr>
            </a:lvl3pPr>
            <a:lvl4pPr marL="457200" marR="0" indent="0" defTabSz="914363" fontAlgn="auto">
              <a:lnSpc>
                <a:spcPct val="90000"/>
              </a:lnSpc>
              <a:spcBef>
                <a:spcPct val="20000"/>
              </a:spcBef>
              <a:spcAft>
                <a:spcPts val="0"/>
              </a:spcAft>
              <a:buClrTx/>
              <a:buSzPct val="90000"/>
              <a:buFont typeface="Wingdings" pitchFamily="2" charset="2"/>
              <a:buNone/>
              <a:tabLst/>
              <a:defRPr sz="2000" spc="0" baseline="0">
                <a:gradFill>
                  <a:gsLst>
                    <a:gs pos="100000">
                      <a:schemeClr val="tx1"/>
                    </a:gs>
                    <a:gs pos="6000">
                      <a:schemeClr val="tx1"/>
                    </a:gs>
                  </a:gsLst>
                  <a:lin ang="5400000" scaled="0"/>
                </a:gradFill>
              </a:defRPr>
            </a:lvl4pPr>
            <a:lvl5pPr marL="693738" marR="0" indent="0" defTabSz="914363" fontAlgn="auto">
              <a:lnSpc>
                <a:spcPct val="90000"/>
              </a:lnSpc>
              <a:spcBef>
                <a:spcPct val="20000"/>
              </a:spcBef>
              <a:spcAft>
                <a:spcPts val="0"/>
              </a:spcAft>
              <a:buClrTx/>
              <a:buSzPct val="90000"/>
              <a:buFont typeface="Wingdings" pitchFamily="2" charset="2"/>
              <a:buNone/>
              <a:tabLst>
                <a:tab pos="1255713" algn="l"/>
              </a:tabLst>
              <a:defRPr sz="2000" spc="0" baseline="0">
                <a:gradFill>
                  <a:gsLst>
                    <a:gs pos="100000">
                      <a:schemeClr val="tx1"/>
                    </a:gs>
                    <a:gs pos="6000">
                      <a:schemeClr val="tx1"/>
                    </a:gs>
                  </a:gsLst>
                  <a:lin ang="5400000" scaled="0"/>
                </a:gradFill>
              </a:defRPr>
            </a:lvl5pPr>
            <a:lvl6pPr marL="2514499" indent="-228591" defTabSz="914363">
              <a:spcBef>
                <a:spcPct val="20000"/>
              </a:spcBef>
              <a:buFont typeface="Arial" pitchFamily="34" charset="0"/>
              <a:buChar char="•"/>
              <a:defRPr sz="2000"/>
            </a:lvl6pPr>
            <a:lvl7pPr marL="2971681" indent="-228591" defTabSz="914363">
              <a:spcBef>
                <a:spcPct val="20000"/>
              </a:spcBef>
              <a:buFont typeface="Arial" pitchFamily="34" charset="0"/>
              <a:buChar char="•"/>
              <a:defRPr sz="2000"/>
            </a:lvl7pPr>
            <a:lvl8pPr marL="3428863" indent="-228591" defTabSz="914363">
              <a:spcBef>
                <a:spcPct val="20000"/>
              </a:spcBef>
              <a:buFont typeface="Arial" pitchFamily="34" charset="0"/>
              <a:buChar char="•"/>
              <a:defRPr sz="2000"/>
            </a:lvl8pPr>
            <a:lvl9pPr marL="3886045" indent="-228591" defTabSz="914363">
              <a:spcBef>
                <a:spcPct val="20000"/>
              </a:spcBef>
              <a:buFont typeface="Arial" pitchFamily="34" charset="0"/>
              <a:buChar char="•"/>
              <a:defRPr sz="2000"/>
            </a:lvl9pPr>
          </a:lstStyle>
          <a:p>
            <a:r>
              <a:rPr lang="en-US" sz="1200" dirty="0">
                <a:solidFill>
                  <a:schemeClr val="tx1"/>
                </a:solidFill>
              </a:rPr>
              <a:t>Take the following steps to create accessible content that everyone can consume effectively.</a:t>
            </a:r>
          </a:p>
        </p:txBody>
      </p:sp>
      <p:sp>
        <p:nvSpPr>
          <p:cNvPr id="37" name="Contrast instructions text box">
            <a:extLst>
              <a:ext uri="{FF2B5EF4-FFF2-40B4-BE49-F238E27FC236}">
                <a16:creationId xmlns:a16="http://schemas.microsoft.com/office/drawing/2014/main" id="{20DEDD7D-8FEA-4C76-9F0C-85F00716692E}"/>
              </a:ext>
            </a:extLst>
          </p:cNvPr>
          <p:cNvSpPr txBox="1">
            <a:spLocks/>
          </p:cNvSpPr>
          <p:nvPr/>
        </p:nvSpPr>
        <p:spPr>
          <a:xfrm>
            <a:off x="581978" y="1435100"/>
            <a:ext cx="1965960" cy="2009076"/>
          </a:xfrm>
          <a:prstGeom prst="rect">
            <a:avLst/>
          </a:prstGeom>
        </p:spPr>
        <p:txBody>
          <a:bodyPr lIns="0" tIns="0" rIns="0" bIns="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367">
              <a:lnSpc>
                <a:spcPct val="100000"/>
              </a:lnSpc>
              <a:spcBef>
                <a:spcPts val="0"/>
              </a:spcBef>
              <a:spcAft>
                <a:spcPts val="600"/>
              </a:spcAft>
              <a:buNone/>
              <a:defRPr/>
            </a:pPr>
            <a:r>
              <a:rPr lang="en-US" sz="1600" b="1" dirty="0">
                <a:solidFill>
                  <a:schemeClr val="tx1"/>
                </a:solidFill>
                <a:latin typeface="+mn-lt"/>
                <a:cs typeface="Segoe UI Semibold" panose="020B0702040204020203" pitchFamily="34" charset="0"/>
              </a:rPr>
              <a:t>Contrast</a:t>
            </a:r>
          </a:p>
          <a:p>
            <a:pPr marL="0" indent="0" defTabSz="903827">
              <a:lnSpc>
                <a:spcPct val="100000"/>
              </a:lnSpc>
              <a:spcBef>
                <a:spcPts val="775"/>
              </a:spcBef>
              <a:buNone/>
              <a:defRPr/>
            </a:pPr>
            <a:r>
              <a:rPr lang="en-US" sz="1200" dirty="0">
                <a:solidFill>
                  <a:schemeClr val="tx1"/>
                </a:solidFill>
                <a:latin typeface="Segoe UI" panose="020B0502040204020203" pitchFamily="34" charset="0"/>
                <a:cs typeface="Segoe UI" panose="020B0502040204020203" pitchFamily="34" charset="0"/>
              </a:rPr>
              <a:t>Use high contrast colors for maximum readability</a:t>
            </a:r>
          </a:p>
          <a:p>
            <a:pPr marL="0" indent="0" defTabSz="903827">
              <a:lnSpc>
                <a:spcPct val="100000"/>
              </a:lnSpc>
              <a:spcBef>
                <a:spcPts val="581"/>
              </a:spcBef>
              <a:buNone/>
              <a:defRPr/>
            </a:pPr>
            <a:r>
              <a:rPr lang="en-US" sz="1200" dirty="0">
                <a:solidFill>
                  <a:schemeClr val="tx1"/>
                </a:solidFill>
                <a:latin typeface="Segoe UI" panose="020B0502040204020203" pitchFamily="34" charset="0"/>
                <a:cs typeface="Segoe UI" panose="020B0502040204020203" pitchFamily="34" charset="0"/>
              </a:rPr>
              <a:t>The recommended contrast ratio is at least 4.5:1</a:t>
            </a:r>
          </a:p>
          <a:p>
            <a:pPr marL="0" indent="0" defTabSz="903827">
              <a:lnSpc>
                <a:spcPct val="100000"/>
              </a:lnSpc>
              <a:spcBef>
                <a:spcPts val="581"/>
              </a:spcBef>
              <a:buNone/>
              <a:defRPr/>
            </a:pPr>
            <a:endParaRPr lang="en-US" sz="1163" dirty="0">
              <a:gradFill>
                <a:gsLst>
                  <a:gs pos="15356">
                    <a:srgbClr val="1A1A1A"/>
                  </a:gs>
                  <a:gs pos="56000">
                    <a:srgbClr val="1A1A1A"/>
                  </a:gs>
                </a:gsLst>
                <a:lin ang="5400000" scaled="0"/>
              </a:gradFill>
              <a:latin typeface="Segoe UI Semilight"/>
            </a:endParaRPr>
          </a:p>
          <a:p>
            <a:pPr marL="0" indent="0" defTabSz="903827">
              <a:lnSpc>
                <a:spcPct val="100000"/>
              </a:lnSpc>
              <a:spcBef>
                <a:spcPts val="581"/>
              </a:spcBef>
              <a:buNone/>
              <a:defRPr/>
            </a:pPr>
            <a:endParaRPr lang="en-US" sz="1163" dirty="0">
              <a:gradFill>
                <a:gsLst>
                  <a:gs pos="15356">
                    <a:srgbClr val="1A1A1A"/>
                  </a:gs>
                  <a:gs pos="56000">
                    <a:srgbClr val="1A1A1A"/>
                  </a:gs>
                </a:gsLst>
                <a:lin ang="5400000" scaled="0"/>
              </a:gradFill>
              <a:latin typeface="Segoe UI Semilight"/>
            </a:endParaRPr>
          </a:p>
          <a:p>
            <a:pPr marL="0" indent="0" defTabSz="903827">
              <a:lnSpc>
                <a:spcPct val="100000"/>
              </a:lnSpc>
              <a:spcBef>
                <a:spcPts val="581"/>
              </a:spcBef>
              <a:buNone/>
              <a:defRPr/>
            </a:pPr>
            <a:endParaRPr lang="en-US" sz="1163" dirty="0">
              <a:gradFill>
                <a:gsLst>
                  <a:gs pos="15356">
                    <a:srgbClr val="1A1A1A"/>
                  </a:gs>
                  <a:gs pos="56000">
                    <a:srgbClr val="1A1A1A"/>
                  </a:gs>
                </a:gsLst>
                <a:lin ang="5400000" scaled="0"/>
              </a:gradFill>
              <a:latin typeface="Segoe UI Semilight"/>
            </a:endParaRPr>
          </a:p>
        </p:txBody>
      </p:sp>
      <p:grpSp>
        <p:nvGrpSpPr>
          <p:cNvPr id="43" name="Text contrast exmple" descr="Graphic showing a comparison of contrasted text and background colors. The first block is light grey with dark grey text that reads &quot;Text&quot;. The second block is blue with white text that reads &quot;Text&quot;. The third block is light blue with white text that reads &quot;Text&quot; and a red slash over it." title="Contrast example">
            <a:extLst>
              <a:ext uri="{FF2B5EF4-FFF2-40B4-BE49-F238E27FC236}">
                <a16:creationId xmlns:a16="http://schemas.microsoft.com/office/drawing/2014/main" id="{51F1DA56-EF59-4C2A-89E8-B8D943E068CF}"/>
              </a:ext>
            </a:extLst>
          </p:cNvPr>
          <p:cNvGrpSpPr/>
          <p:nvPr/>
        </p:nvGrpSpPr>
        <p:grpSpPr>
          <a:xfrm>
            <a:off x="597535" y="2726851"/>
            <a:ext cx="1950354" cy="456751"/>
            <a:chOff x="457201" y="3851798"/>
            <a:chExt cx="2012788" cy="471372"/>
          </a:xfrm>
        </p:grpSpPr>
        <p:grpSp>
          <p:nvGrpSpPr>
            <p:cNvPr id="45" name="Group 44">
              <a:extLst>
                <a:ext uri="{FF2B5EF4-FFF2-40B4-BE49-F238E27FC236}">
                  <a16:creationId xmlns:a16="http://schemas.microsoft.com/office/drawing/2014/main" id="{2031B5EF-01D8-46BD-B3B1-9A6752F15221}"/>
                </a:ext>
              </a:extLst>
            </p:cNvPr>
            <p:cNvGrpSpPr/>
            <p:nvPr/>
          </p:nvGrpSpPr>
          <p:grpSpPr>
            <a:xfrm>
              <a:off x="457201" y="3858427"/>
              <a:ext cx="2012788" cy="464743"/>
              <a:chOff x="457201" y="3958757"/>
              <a:chExt cx="2012788" cy="464743"/>
            </a:xfrm>
          </p:grpSpPr>
          <p:sp>
            <p:nvSpPr>
              <p:cNvPr id="56" name="Gray text box example">
                <a:hlinkClick r:id="rId3"/>
                <a:extLst>
                  <a:ext uri="{FF2B5EF4-FFF2-40B4-BE49-F238E27FC236}">
                    <a16:creationId xmlns:a16="http://schemas.microsoft.com/office/drawing/2014/main" id="{4B9B8587-FB70-4375-BC95-C2649405F26E}"/>
                  </a:ext>
                </a:extLst>
              </p:cNvPr>
              <p:cNvSpPr txBox="1">
                <a:spLocks/>
              </p:cNvSpPr>
              <p:nvPr/>
            </p:nvSpPr>
            <p:spPr>
              <a:xfrm>
                <a:off x="457201" y="3958757"/>
                <a:ext cx="670929" cy="464743"/>
              </a:xfrm>
              <a:prstGeom prst="rect">
                <a:avLst/>
              </a:prstGeom>
              <a:solidFill>
                <a:srgbClr val="F2F2F2"/>
              </a:solidFill>
            </p:spPr>
            <p:txBody>
              <a:bodyPr wrap="square" lIns="177207" tIns="141766" rIns="177207" bIns="141766" anchor="ctr">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03827">
                  <a:lnSpc>
                    <a:spcPct val="100000"/>
                  </a:lnSpc>
                  <a:spcBef>
                    <a:spcPts val="0"/>
                  </a:spcBef>
                  <a:spcAft>
                    <a:spcPts val="581"/>
                  </a:spcAft>
                  <a:buNone/>
                  <a:defRPr/>
                </a:pPr>
                <a:r>
                  <a:rPr lang="en-US" sz="1066" b="1" dirty="0">
                    <a:gradFill>
                      <a:gsLst>
                        <a:gs pos="15356">
                          <a:srgbClr val="1A1A1A"/>
                        </a:gs>
                        <a:gs pos="56000">
                          <a:srgbClr val="1A1A1A"/>
                        </a:gs>
                      </a:gsLst>
                      <a:lin ang="5400000" scaled="0"/>
                    </a:gradFill>
                    <a:latin typeface="Segoe UI Semilight"/>
                  </a:rPr>
                  <a:t>Text</a:t>
                </a:r>
              </a:p>
            </p:txBody>
          </p:sp>
          <p:sp>
            <p:nvSpPr>
              <p:cNvPr id="55" name="Blue text box example">
                <a:hlinkClick r:id="rId3"/>
                <a:extLst>
                  <a:ext uri="{FF2B5EF4-FFF2-40B4-BE49-F238E27FC236}">
                    <a16:creationId xmlns:a16="http://schemas.microsoft.com/office/drawing/2014/main" id="{9637CBF9-D9B6-44F7-A02A-2DFED82AA0FB}"/>
                  </a:ext>
                </a:extLst>
              </p:cNvPr>
              <p:cNvSpPr txBox="1">
                <a:spLocks/>
              </p:cNvSpPr>
              <p:nvPr/>
            </p:nvSpPr>
            <p:spPr>
              <a:xfrm>
                <a:off x="1128130" y="3958757"/>
                <a:ext cx="670929" cy="464743"/>
              </a:xfrm>
              <a:prstGeom prst="rect">
                <a:avLst/>
              </a:prstGeom>
              <a:solidFill>
                <a:srgbClr val="0078D4"/>
              </a:solidFill>
            </p:spPr>
            <p:txBody>
              <a:bodyPr wrap="square" lIns="177207" tIns="141766" rIns="177207" bIns="141766" anchor="ctr">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03827">
                  <a:lnSpc>
                    <a:spcPct val="100000"/>
                  </a:lnSpc>
                  <a:spcBef>
                    <a:spcPts val="0"/>
                  </a:spcBef>
                  <a:spcAft>
                    <a:spcPts val="581"/>
                  </a:spcAft>
                  <a:buNone/>
                  <a:defRPr/>
                </a:pPr>
                <a:r>
                  <a:rPr lang="en-US" sz="1066" b="1" dirty="0">
                    <a:solidFill>
                      <a:srgbClr val="FFFFFF"/>
                    </a:solidFill>
                    <a:latin typeface="Segoe UI Semilight"/>
                  </a:rPr>
                  <a:t>Text</a:t>
                </a:r>
              </a:p>
            </p:txBody>
          </p:sp>
          <p:sp>
            <p:nvSpPr>
              <p:cNvPr id="50" name="Light blue text box example">
                <a:hlinkClick r:id="rId3"/>
                <a:extLst>
                  <a:ext uri="{FF2B5EF4-FFF2-40B4-BE49-F238E27FC236}">
                    <a16:creationId xmlns:a16="http://schemas.microsoft.com/office/drawing/2014/main" id="{F6CD5CE6-A162-4D1A-8A21-4B39A7C9A976}"/>
                  </a:ext>
                </a:extLst>
              </p:cNvPr>
              <p:cNvSpPr txBox="1">
                <a:spLocks/>
              </p:cNvSpPr>
              <p:nvPr/>
            </p:nvSpPr>
            <p:spPr>
              <a:xfrm>
                <a:off x="1799060" y="3958757"/>
                <a:ext cx="670929" cy="464743"/>
              </a:xfrm>
              <a:prstGeom prst="rect">
                <a:avLst/>
              </a:prstGeom>
              <a:solidFill>
                <a:srgbClr val="00BCF2"/>
              </a:solidFill>
            </p:spPr>
            <p:txBody>
              <a:bodyPr wrap="square" lIns="177207" tIns="141766" rIns="177207" bIns="141766" anchor="ctr">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03827">
                  <a:lnSpc>
                    <a:spcPct val="100000"/>
                  </a:lnSpc>
                  <a:spcBef>
                    <a:spcPts val="0"/>
                  </a:spcBef>
                  <a:spcAft>
                    <a:spcPts val="581"/>
                  </a:spcAft>
                  <a:buNone/>
                  <a:defRPr/>
                </a:pPr>
                <a:r>
                  <a:rPr lang="en-US" sz="1066" b="1" dirty="0">
                    <a:solidFill>
                      <a:srgbClr val="FFFFFF"/>
                    </a:solidFill>
                    <a:latin typeface="Segoe UI Semilight"/>
                  </a:rPr>
                  <a:t>Text</a:t>
                </a:r>
              </a:p>
            </p:txBody>
          </p:sp>
        </p:grpSp>
        <p:cxnSp>
          <p:nvCxnSpPr>
            <p:cNvPr id="46" name="Red slash">
              <a:extLst>
                <a:ext uri="{FF2B5EF4-FFF2-40B4-BE49-F238E27FC236}">
                  <a16:creationId xmlns:a16="http://schemas.microsoft.com/office/drawing/2014/main" id="{0399D388-0591-4D97-AE43-748A78D0F467}"/>
                </a:ext>
              </a:extLst>
            </p:cNvPr>
            <p:cNvCxnSpPr/>
            <p:nvPr/>
          </p:nvCxnSpPr>
          <p:spPr>
            <a:xfrm flipH="1">
              <a:off x="1799059" y="3851798"/>
              <a:ext cx="670930" cy="465022"/>
            </a:xfrm>
            <a:prstGeom prst="line">
              <a:avLst/>
            </a:prstGeom>
            <a:ln w="19050">
              <a:solidFill>
                <a:srgbClr val="D83B0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8" name="Contrast instructions text box">
            <a:extLst>
              <a:ext uri="{FF2B5EF4-FFF2-40B4-BE49-F238E27FC236}">
                <a16:creationId xmlns:a16="http://schemas.microsoft.com/office/drawing/2014/main" id="{2F4B2438-A3DB-41FC-8A90-FEBAB7AD5691}"/>
              </a:ext>
            </a:extLst>
          </p:cNvPr>
          <p:cNvSpPr txBox="1">
            <a:spLocks/>
          </p:cNvSpPr>
          <p:nvPr/>
        </p:nvSpPr>
        <p:spPr>
          <a:xfrm>
            <a:off x="581978" y="3480862"/>
            <a:ext cx="1965960" cy="769441"/>
          </a:xfrm>
          <a:prstGeom prst="rect">
            <a:avLst/>
          </a:prstGeom>
        </p:spPr>
        <p:txBody>
          <a:bodyPr lIns="0" tIns="0" rIns="0" bIns="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03827">
              <a:lnSpc>
                <a:spcPct val="100000"/>
              </a:lnSpc>
              <a:spcBef>
                <a:spcPts val="1163"/>
              </a:spcBef>
              <a:buNone/>
              <a:defRPr/>
            </a:pPr>
            <a:r>
              <a:rPr lang="en-US" sz="1200" b="1" dirty="0">
                <a:solidFill>
                  <a:schemeClr val="tx1"/>
                </a:solidFill>
                <a:latin typeface="Segoe UI" panose="020B0502040204020203" pitchFamily="34" charset="0"/>
                <a:cs typeface="Segoe UI" panose="020B0502040204020203" pitchFamily="34" charset="0"/>
              </a:rPr>
              <a:t>Color Contrast Analyzer</a:t>
            </a:r>
          </a:p>
          <a:p>
            <a:pPr marL="0" indent="0" defTabSz="903827">
              <a:lnSpc>
                <a:spcPct val="110000"/>
              </a:lnSpc>
              <a:spcBef>
                <a:spcPts val="581"/>
              </a:spcBef>
              <a:buNone/>
              <a:defRPr/>
            </a:pPr>
            <a:r>
              <a:rPr lang="en-US" sz="1000" dirty="0">
                <a:solidFill>
                  <a:schemeClr val="tx1"/>
                </a:solidFill>
                <a:latin typeface="Segoe UI" panose="020B0502040204020203" pitchFamily="34" charset="0"/>
                <a:cs typeface="Segoe UI" panose="020B0502040204020203" pitchFamily="34" charset="0"/>
              </a:rPr>
              <a:t>Download this tool to determine the legibility of text and the contrast of visual elements</a:t>
            </a:r>
          </a:p>
        </p:txBody>
      </p:sp>
      <p:grpSp>
        <p:nvGrpSpPr>
          <p:cNvPr id="57" name="Download Button" descr="A blue block with the download symbol and text that reads &quot;Download&quot;. This is object has a link to http://www.paciellogroup.com/resources/contrastAnalyser" title="Color Contrast Analyzer link">
            <a:extLst>
              <a:ext uri="{FF2B5EF4-FFF2-40B4-BE49-F238E27FC236}">
                <a16:creationId xmlns:a16="http://schemas.microsoft.com/office/drawing/2014/main" id="{5DB1FF77-B404-417B-83F7-3CF7D11966A9}"/>
              </a:ext>
            </a:extLst>
          </p:cNvPr>
          <p:cNvGrpSpPr/>
          <p:nvPr/>
        </p:nvGrpSpPr>
        <p:grpSpPr>
          <a:xfrm>
            <a:off x="597535" y="4340436"/>
            <a:ext cx="1950402" cy="450327"/>
            <a:chOff x="490358" y="4875348"/>
            <a:chExt cx="2144219" cy="464743"/>
          </a:xfrm>
        </p:grpSpPr>
        <p:sp>
          <p:nvSpPr>
            <p:cNvPr id="58" name="Download label">
              <a:hlinkClick r:id="rId3"/>
              <a:extLst>
                <a:ext uri="{FF2B5EF4-FFF2-40B4-BE49-F238E27FC236}">
                  <a16:creationId xmlns:a16="http://schemas.microsoft.com/office/drawing/2014/main" id="{3815550E-8A48-41BD-A79B-0954654B269F}"/>
                </a:ext>
              </a:extLst>
            </p:cNvPr>
            <p:cNvSpPr txBox="1">
              <a:spLocks/>
            </p:cNvSpPr>
            <p:nvPr/>
          </p:nvSpPr>
          <p:spPr>
            <a:xfrm>
              <a:off x="490358" y="4875348"/>
              <a:ext cx="2144219" cy="464743"/>
            </a:xfrm>
            <a:prstGeom prst="rect">
              <a:avLst/>
            </a:prstGeom>
            <a:solidFill>
              <a:srgbClr val="0078D4"/>
            </a:solidFill>
          </p:spPr>
          <p:txBody>
            <a:bodyPr wrap="square" lIns="141766" tIns="141766" rIns="141766" bIns="141766" anchor="ctr">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903827">
                <a:lnSpc>
                  <a:spcPct val="100000"/>
                </a:lnSpc>
                <a:spcBef>
                  <a:spcPts val="0"/>
                </a:spcBef>
                <a:spcAft>
                  <a:spcPts val="581"/>
                </a:spcAft>
                <a:buNone/>
                <a:defRPr/>
              </a:pPr>
              <a:r>
                <a:rPr lang="en-US" sz="1066" b="1" dirty="0">
                  <a:solidFill>
                    <a:srgbClr val="FFFFFF"/>
                  </a:solidFill>
                  <a:latin typeface="Segoe UI Semilight"/>
                </a:rPr>
                <a:t>Download</a:t>
              </a:r>
            </a:p>
          </p:txBody>
        </p:sp>
        <p:sp>
          <p:nvSpPr>
            <p:cNvPr id="59" name="Download button">
              <a:extLst>
                <a:ext uri="{FF2B5EF4-FFF2-40B4-BE49-F238E27FC236}">
                  <a16:creationId xmlns:a16="http://schemas.microsoft.com/office/drawing/2014/main" id="{D9423BB1-426F-43D9-8EFE-F86CBCF6E146}"/>
                </a:ext>
              </a:extLst>
            </p:cNvPr>
            <p:cNvSpPr>
              <a:spLocks noChangeAspect="1" noEditPoints="1"/>
            </p:cNvSpPr>
            <p:nvPr/>
          </p:nvSpPr>
          <p:spPr bwMode="auto">
            <a:xfrm>
              <a:off x="950966" y="5020486"/>
              <a:ext cx="93930" cy="161766"/>
            </a:xfrm>
            <a:custGeom>
              <a:avLst/>
              <a:gdLst>
                <a:gd name="T0" fmla="*/ 144 w 144"/>
                <a:gd name="T1" fmla="*/ 132 h 248"/>
                <a:gd name="T2" fmla="*/ 72 w 144"/>
                <a:gd name="T3" fmla="*/ 203 h 248"/>
                <a:gd name="T4" fmla="*/ 0 w 144"/>
                <a:gd name="T5" fmla="*/ 132 h 248"/>
                <a:gd name="T6" fmla="*/ 72 w 144"/>
                <a:gd name="T7" fmla="*/ 203 h 248"/>
                <a:gd name="T8" fmla="*/ 72 w 144"/>
                <a:gd name="T9" fmla="*/ 0 h 248"/>
                <a:gd name="T10" fmla="*/ 0 w 144"/>
                <a:gd name="T11" fmla="*/ 248 h 248"/>
                <a:gd name="T12" fmla="*/ 144 w 144"/>
                <a:gd name="T13" fmla="*/ 248 h 248"/>
              </a:gdLst>
              <a:ahLst/>
              <a:cxnLst>
                <a:cxn ang="0">
                  <a:pos x="T0" y="T1"/>
                </a:cxn>
                <a:cxn ang="0">
                  <a:pos x="T2" y="T3"/>
                </a:cxn>
                <a:cxn ang="0">
                  <a:pos x="T4" y="T5"/>
                </a:cxn>
                <a:cxn ang="0">
                  <a:pos x="T6" y="T7"/>
                </a:cxn>
                <a:cxn ang="0">
                  <a:pos x="T8" y="T9"/>
                </a:cxn>
                <a:cxn ang="0">
                  <a:pos x="T10" y="T11"/>
                </a:cxn>
                <a:cxn ang="0">
                  <a:pos x="T12" y="T13"/>
                </a:cxn>
              </a:cxnLst>
              <a:rect l="0" t="0" r="r" b="b"/>
              <a:pathLst>
                <a:path w="144" h="248">
                  <a:moveTo>
                    <a:pt x="144" y="132"/>
                  </a:moveTo>
                  <a:lnTo>
                    <a:pt x="72" y="203"/>
                  </a:lnTo>
                  <a:lnTo>
                    <a:pt x="0" y="132"/>
                  </a:lnTo>
                  <a:moveTo>
                    <a:pt x="72" y="203"/>
                  </a:moveTo>
                  <a:lnTo>
                    <a:pt x="72" y="0"/>
                  </a:lnTo>
                  <a:moveTo>
                    <a:pt x="0" y="248"/>
                  </a:moveTo>
                  <a:lnTo>
                    <a:pt x="144" y="248"/>
                  </a:lnTo>
                </a:path>
              </a:pathLst>
            </a:custGeom>
            <a:noFill/>
            <a:ln w="19050" cap="flat">
              <a:solidFill>
                <a:srgbClr val="FFFFFF"/>
              </a:solidFill>
              <a:prstDash val="solid"/>
              <a:miter lim="800000"/>
              <a:headEnd/>
              <a:tailEnd/>
            </a:ln>
          </p:spPr>
          <p:txBody>
            <a:bodyPr vert="horz" wrap="square" lIns="88604" tIns="44302" rIns="88604" bIns="44302" numCol="1" anchor="t" anchorCtr="0" compatLnSpc="1">
              <a:prstTxWarp prst="textNoShape">
                <a:avLst/>
              </a:prstTxWarp>
            </a:bodyPr>
            <a:lstStyle/>
            <a:p>
              <a:pPr defTabSz="886022"/>
              <a:endParaRPr lang="en-US" sz="872" dirty="0">
                <a:gradFill>
                  <a:gsLst>
                    <a:gs pos="15356">
                      <a:srgbClr val="1A1A1A"/>
                    </a:gs>
                    <a:gs pos="56000">
                      <a:srgbClr val="1A1A1A"/>
                    </a:gs>
                  </a:gsLst>
                  <a:lin ang="5400000" scaled="0"/>
                </a:gradFill>
                <a:latin typeface="Segoe UI Semilight"/>
              </a:endParaRPr>
            </a:p>
          </p:txBody>
        </p:sp>
      </p:grpSp>
      <p:sp>
        <p:nvSpPr>
          <p:cNvPr id="60" name="Shape &amp; color instruciton text box">
            <a:extLst>
              <a:ext uri="{FF2B5EF4-FFF2-40B4-BE49-F238E27FC236}">
                <a16:creationId xmlns:a16="http://schemas.microsoft.com/office/drawing/2014/main" id="{C2360DC8-3A46-4137-A4F2-FDA24265CA9D}"/>
              </a:ext>
            </a:extLst>
          </p:cNvPr>
          <p:cNvSpPr txBox="1">
            <a:spLocks/>
          </p:cNvSpPr>
          <p:nvPr/>
        </p:nvSpPr>
        <p:spPr>
          <a:xfrm>
            <a:off x="2843458" y="1435100"/>
            <a:ext cx="1965960" cy="1717714"/>
          </a:xfrm>
          <a:prstGeom prst="rect">
            <a:avLst/>
          </a:prstGeom>
        </p:spPr>
        <p:txBody>
          <a:bodyPr lIns="0" tIns="0" rIns="0" bIns="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367">
              <a:lnSpc>
                <a:spcPct val="100000"/>
              </a:lnSpc>
              <a:spcBef>
                <a:spcPts val="0"/>
              </a:spcBef>
              <a:spcAft>
                <a:spcPts val="600"/>
              </a:spcAft>
              <a:buNone/>
              <a:defRPr/>
            </a:pPr>
            <a:r>
              <a:rPr lang="en-US" sz="1600" b="1" dirty="0">
                <a:solidFill>
                  <a:schemeClr val="tx1"/>
                </a:solidFill>
                <a:latin typeface="+mn-lt"/>
                <a:cs typeface="Segoe UI Semibold" panose="020B0702040204020203" pitchFamily="34" charset="0"/>
              </a:rPr>
              <a:t>Shape and color</a:t>
            </a:r>
          </a:p>
          <a:p>
            <a:pPr marL="0" indent="0" defTabSz="903827">
              <a:lnSpc>
                <a:spcPct val="100000"/>
              </a:lnSpc>
              <a:spcBef>
                <a:spcPts val="775"/>
              </a:spcBef>
              <a:buNone/>
              <a:defRPr/>
            </a:pPr>
            <a:r>
              <a:rPr lang="en-US" sz="1200" dirty="0">
                <a:solidFill>
                  <a:schemeClr val="tx1"/>
                </a:solidFill>
                <a:latin typeface="Segoe UI" panose="020B0502040204020203" pitchFamily="34" charset="0"/>
                <a:cs typeface="Segoe UI" panose="020B0502040204020203" pitchFamily="34" charset="0"/>
              </a:rPr>
              <a:t>Use different shapes with a legend to indicate statuses to accommodate for color blindness</a:t>
            </a:r>
          </a:p>
          <a:p>
            <a:pPr marL="0" indent="0" defTabSz="903827">
              <a:lnSpc>
                <a:spcPct val="100000"/>
              </a:lnSpc>
              <a:spcBef>
                <a:spcPts val="1163"/>
              </a:spcBef>
              <a:buNone/>
              <a:defRPr/>
            </a:pPr>
            <a:r>
              <a:rPr lang="en-US" sz="1200" b="1" dirty="0">
                <a:solidFill>
                  <a:schemeClr val="tx1"/>
                </a:solidFill>
                <a:latin typeface="Segoe UI" panose="020B0502040204020203" pitchFamily="34" charset="0"/>
                <a:cs typeface="Segoe UI" panose="020B0502040204020203" pitchFamily="34" charset="0"/>
              </a:rPr>
              <a:t>Example: </a:t>
            </a:r>
          </a:p>
          <a:p>
            <a:pPr marL="0" indent="0" defTabSz="903827">
              <a:lnSpc>
                <a:spcPct val="100000"/>
              </a:lnSpc>
              <a:buNone/>
              <a:defRPr/>
            </a:pPr>
            <a:endParaRPr lang="en-US" sz="1163" dirty="0">
              <a:gradFill>
                <a:gsLst>
                  <a:gs pos="15356">
                    <a:srgbClr val="1A1A1A"/>
                  </a:gs>
                  <a:gs pos="56000">
                    <a:srgbClr val="1A1A1A"/>
                  </a:gs>
                </a:gsLst>
                <a:lin ang="5400000" scaled="0"/>
              </a:gradFill>
              <a:latin typeface="Segoe UI Semilight"/>
            </a:endParaRPr>
          </a:p>
        </p:txBody>
      </p:sp>
      <p:grpSp>
        <p:nvGrpSpPr>
          <p:cNvPr id="61" name="Shape usage example" descr="This is a light grey box with three lines of text that read Subject 1 with a green circle next to it, Subject 2 with a yellow triangle, and Subject 3 with a red X. Each shape has a corresponding category assigned in a key at the bottom of the graphic. The green circle is titled C1, yellow triangle titled C2, and red X titled C3." title="Graphic with multiple subjects and categories">
            <a:extLst>
              <a:ext uri="{FF2B5EF4-FFF2-40B4-BE49-F238E27FC236}">
                <a16:creationId xmlns:a16="http://schemas.microsoft.com/office/drawing/2014/main" id="{3870E2D4-BB05-4292-8B2C-684463A840EA}"/>
              </a:ext>
            </a:extLst>
          </p:cNvPr>
          <p:cNvGrpSpPr/>
          <p:nvPr/>
        </p:nvGrpSpPr>
        <p:grpSpPr>
          <a:xfrm>
            <a:off x="2835881" y="3026393"/>
            <a:ext cx="1969570" cy="1878339"/>
            <a:chOff x="2835115" y="4084309"/>
            <a:chExt cx="2012787" cy="1919555"/>
          </a:xfrm>
        </p:grpSpPr>
        <p:sp>
          <p:nvSpPr>
            <p:cNvPr id="62" name="Background and text">
              <a:hlinkClick r:id="rId3"/>
              <a:extLst>
                <a:ext uri="{FF2B5EF4-FFF2-40B4-BE49-F238E27FC236}">
                  <a16:creationId xmlns:a16="http://schemas.microsoft.com/office/drawing/2014/main" id="{6A4B7AA5-AB2E-45C8-9D8A-BDE9E243F04F}"/>
                </a:ext>
              </a:extLst>
            </p:cNvPr>
            <p:cNvSpPr txBox="1">
              <a:spLocks/>
            </p:cNvSpPr>
            <p:nvPr/>
          </p:nvSpPr>
          <p:spPr>
            <a:xfrm>
              <a:off x="2835115" y="4084309"/>
              <a:ext cx="2012787" cy="1919555"/>
            </a:xfrm>
            <a:prstGeom prst="rect">
              <a:avLst/>
            </a:prstGeom>
            <a:solidFill>
              <a:srgbClr val="FFFFFF"/>
            </a:solidFill>
            <a:ln>
              <a:solidFill>
                <a:schemeClr val="tx1"/>
              </a:solidFill>
            </a:ln>
          </p:spPr>
          <p:txBody>
            <a:bodyPr wrap="square" lIns="177207" tIns="141766" rIns="177207" bIns="141766" anchor="t">
              <a:no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03827">
                <a:lnSpc>
                  <a:spcPct val="200000"/>
                </a:lnSpc>
                <a:spcBef>
                  <a:spcPts val="0"/>
                </a:spcBef>
                <a:spcAft>
                  <a:spcPts val="581"/>
                </a:spcAft>
                <a:buNone/>
                <a:defRPr/>
              </a:pPr>
              <a:r>
                <a:rPr lang="en-US" sz="1066" b="1" dirty="0">
                  <a:gradFill>
                    <a:gsLst>
                      <a:gs pos="15356">
                        <a:srgbClr val="1A1A1A"/>
                      </a:gs>
                      <a:gs pos="56000">
                        <a:srgbClr val="1A1A1A"/>
                      </a:gs>
                    </a:gsLst>
                    <a:lin ang="5400000" scaled="0"/>
                  </a:gradFill>
                  <a:latin typeface="Segoe UI Semilight"/>
                </a:rPr>
                <a:t>Subject 1</a:t>
              </a:r>
            </a:p>
            <a:p>
              <a:pPr marL="0" indent="0" defTabSz="903827">
                <a:lnSpc>
                  <a:spcPct val="200000"/>
                </a:lnSpc>
                <a:spcBef>
                  <a:spcPts val="0"/>
                </a:spcBef>
                <a:spcAft>
                  <a:spcPts val="581"/>
                </a:spcAft>
                <a:buNone/>
                <a:defRPr/>
              </a:pPr>
              <a:r>
                <a:rPr lang="en-US" sz="1066" b="1" dirty="0">
                  <a:gradFill>
                    <a:gsLst>
                      <a:gs pos="15356">
                        <a:srgbClr val="1A1A1A"/>
                      </a:gs>
                      <a:gs pos="56000">
                        <a:srgbClr val="1A1A1A"/>
                      </a:gs>
                    </a:gsLst>
                    <a:lin ang="5400000" scaled="0"/>
                  </a:gradFill>
                  <a:latin typeface="Segoe UI Semilight"/>
                </a:rPr>
                <a:t>Subject 2</a:t>
              </a:r>
            </a:p>
            <a:p>
              <a:pPr marL="0" indent="0" defTabSz="903827">
                <a:lnSpc>
                  <a:spcPct val="200000"/>
                </a:lnSpc>
                <a:spcBef>
                  <a:spcPts val="0"/>
                </a:spcBef>
                <a:spcAft>
                  <a:spcPts val="581"/>
                </a:spcAft>
                <a:buNone/>
                <a:defRPr/>
              </a:pPr>
              <a:r>
                <a:rPr lang="en-US" sz="1066" b="1" dirty="0">
                  <a:gradFill>
                    <a:gsLst>
                      <a:gs pos="15356">
                        <a:srgbClr val="1A1A1A"/>
                      </a:gs>
                      <a:gs pos="56000">
                        <a:srgbClr val="1A1A1A"/>
                      </a:gs>
                    </a:gsLst>
                    <a:lin ang="5400000" scaled="0"/>
                  </a:gradFill>
                  <a:latin typeface="Segoe UI Semilight"/>
                </a:rPr>
                <a:t>Subject 3</a:t>
              </a:r>
            </a:p>
          </p:txBody>
        </p:sp>
        <p:grpSp>
          <p:nvGrpSpPr>
            <p:cNvPr id="63" name="Group 62">
              <a:extLst>
                <a:ext uri="{FF2B5EF4-FFF2-40B4-BE49-F238E27FC236}">
                  <a16:creationId xmlns:a16="http://schemas.microsoft.com/office/drawing/2014/main" id="{44044DA5-FA1B-4F48-9EAA-783D9941E3F6}"/>
                </a:ext>
              </a:extLst>
            </p:cNvPr>
            <p:cNvGrpSpPr/>
            <p:nvPr/>
          </p:nvGrpSpPr>
          <p:grpSpPr>
            <a:xfrm>
              <a:off x="3016089" y="4633595"/>
              <a:ext cx="1603535" cy="830385"/>
              <a:chOff x="3016090" y="4740275"/>
              <a:chExt cx="1578136" cy="830385"/>
            </a:xfrm>
          </p:grpSpPr>
          <p:cxnSp>
            <p:nvCxnSpPr>
              <p:cNvPr id="75" name="Top horizontal seperator">
                <a:extLst>
                  <a:ext uri="{FF2B5EF4-FFF2-40B4-BE49-F238E27FC236}">
                    <a16:creationId xmlns:a16="http://schemas.microsoft.com/office/drawing/2014/main" id="{AEA6491A-6412-48D9-9472-A6770D45F5C2}"/>
                  </a:ext>
                </a:extLst>
              </p:cNvPr>
              <p:cNvCxnSpPr>
                <a:cxnSpLocks/>
              </p:cNvCxnSpPr>
              <p:nvPr/>
            </p:nvCxnSpPr>
            <p:spPr>
              <a:xfrm>
                <a:off x="3016090" y="4740275"/>
                <a:ext cx="1578136" cy="0"/>
              </a:xfrm>
              <a:prstGeom prst="line">
                <a:avLst/>
              </a:prstGeom>
              <a:ln>
                <a:solidFill>
                  <a:srgbClr val="96969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Middle horizontal seperator">
                <a:extLst>
                  <a:ext uri="{FF2B5EF4-FFF2-40B4-BE49-F238E27FC236}">
                    <a16:creationId xmlns:a16="http://schemas.microsoft.com/office/drawing/2014/main" id="{4DC437DA-FE75-4947-B72F-FAA661F5E200}"/>
                  </a:ext>
                </a:extLst>
              </p:cNvPr>
              <p:cNvCxnSpPr>
                <a:cxnSpLocks/>
              </p:cNvCxnSpPr>
              <p:nvPr/>
            </p:nvCxnSpPr>
            <p:spPr>
              <a:xfrm>
                <a:off x="3016090" y="5155467"/>
                <a:ext cx="1578136" cy="0"/>
              </a:xfrm>
              <a:prstGeom prst="line">
                <a:avLst/>
              </a:prstGeom>
              <a:ln>
                <a:solidFill>
                  <a:srgbClr val="969696"/>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3" name="Bottom horizontal seperator">
                <a:extLst>
                  <a:ext uri="{FF2B5EF4-FFF2-40B4-BE49-F238E27FC236}">
                    <a16:creationId xmlns:a16="http://schemas.microsoft.com/office/drawing/2014/main" id="{8DE5CF51-EC88-4552-AD5F-23FB8B8AA45E}"/>
                  </a:ext>
                </a:extLst>
              </p:cNvPr>
              <p:cNvCxnSpPr>
                <a:cxnSpLocks/>
              </p:cNvCxnSpPr>
              <p:nvPr/>
            </p:nvCxnSpPr>
            <p:spPr>
              <a:xfrm>
                <a:off x="3016090" y="5570660"/>
                <a:ext cx="1578136" cy="0"/>
              </a:xfrm>
              <a:prstGeom prst="line">
                <a:avLst/>
              </a:prstGeom>
              <a:ln>
                <a:solidFill>
                  <a:srgbClr val="969696"/>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72" name="Example green circle">
              <a:extLst>
                <a:ext uri="{FF2B5EF4-FFF2-40B4-BE49-F238E27FC236}">
                  <a16:creationId xmlns:a16="http://schemas.microsoft.com/office/drawing/2014/main" id="{5CB610F4-9E39-4351-9E1D-639078FFA23D}"/>
                </a:ext>
              </a:extLst>
            </p:cNvPr>
            <p:cNvSpPr/>
            <p:nvPr/>
          </p:nvSpPr>
          <p:spPr bwMode="auto">
            <a:xfrm>
              <a:off x="4363877" y="4379595"/>
              <a:ext cx="111286" cy="11128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7207" tIns="141766" rIns="177207" bIns="141766" numCol="1" spcCol="0" rtlCol="0" fromWordArt="0" anchor="t" anchorCtr="0" forceAA="0" compatLnSpc="1">
              <a:prstTxWarp prst="textNoShape">
                <a:avLst/>
              </a:prstTxWarp>
              <a:noAutofit/>
            </a:bodyPr>
            <a:lstStyle/>
            <a:p>
              <a:pPr algn="ctr" defTabSz="903565" fontAlgn="base">
                <a:lnSpc>
                  <a:spcPct val="90000"/>
                </a:lnSpc>
                <a:spcBef>
                  <a:spcPct val="0"/>
                </a:spcBef>
                <a:spcAft>
                  <a:spcPct val="0"/>
                </a:spcAft>
              </a:pPr>
              <a:endParaRPr lang="en-US" sz="2326" dirty="0">
                <a:gradFill>
                  <a:gsLst>
                    <a:gs pos="15356">
                      <a:srgbClr val="1A1A1A"/>
                    </a:gs>
                    <a:gs pos="56000">
                      <a:srgbClr val="1A1A1A"/>
                    </a:gs>
                  </a:gsLst>
                  <a:lin ang="5400000" scaled="0"/>
                </a:gradFill>
                <a:latin typeface="Segoe UI Semilight"/>
                <a:ea typeface="Segoe UI" pitchFamily="34" charset="0"/>
                <a:cs typeface="Segoe UI" pitchFamily="34" charset="0"/>
              </a:endParaRPr>
            </a:p>
          </p:txBody>
        </p:sp>
        <p:sp>
          <p:nvSpPr>
            <p:cNvPr id="71" name="Example blue triangle">
              <a:extLst>
                <a:ext uri="{FF2B5EF4-FFF2-40B4-BE49-F238E27FC236}">
                  <a16:creationId xmlns:a16="http://schemas.microsoft.com/office/drawing/2014/main" id="{EFD9DC73-1A5E-4EF5-A699-3B02680761FA}"/>
                </a:ext>
              </a:extLst>
            </p:cNvPr>
            <p:cNvSpPr/>
            <p:nvPr/>
          </p:nvSpPr>
          <p:spPr bwMode="auto">
            <a:xfrm>
              <a:off x="4363877" y="4785548"/>
              <a:ext cx="111286" cy="111286"/>
            </a:xfrm>
            <a:prstGeom prst="triangl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7207" tIns="141766" rIns="177207" bIns="141766" numCol="1" spcCol="0" rtlCol="0" fromWordArt="0" anchor="t" anchorCtr="0" forceAA="0" compatLnSpc="1">
              <a:prstTxWarp prst="textNoShape">
                <a:avLst/>
              </a:prstTxWarp>
              <a:noAutofit/>
            </a:bodyPr>
            <a:lstStyle/>
            <a:p>
              <a:pPr algn="ctr" defTabSz="903565" fontAlgn="base">
                <a:lnSpc>
                  <a:spcPct val="90000"/>
                </a:lnSpc>
                <a:spcBef>
                  <a:spcPct val="0"/>
                </a:spcBef>
                <a:spcAft>
                  <a:spcPct val="0"/>
                </a:spcAft>
              </a:pPr>
              <a:endParaRPr lang="en-US" sz="2326" dirty="0">
                <a:gradFill>
                  <a:gsLst>
                    <a:gs pos="15356">
                      <a:srgbClr val="1A1A1A"/>
                    </a:gs>
                    <a:gs pos="56000">
                      <a:srgbClr val="1A1A1A"/>
                    </a:gs>
                  </a:gsLst>
                  <a:lin ang="5400000" scaled="0"/>
                </a:gradFill>
                <a:latin typeface="Segoe UI Semilight"/>
                <a:ea typeface="Segoe UI" pitchFamily="34" charset="0"/>
                <a:cs typeface="Segoe UI" pitchFamily="34" charset="0"/>
              </a:endParaRPr>
            </a:p>
          </p:txBody>
        </p:sp>
        <p:sp>
          <p:nvSpPr>
            <p:cNvPr id="70" name="Example red X">
              <a:extLst>
                <a:ext uri="{FF2B5EF4-FFF2-40B4-BE49-F238E27FC236}">
                  <a16:creationId xmlns:a16="http://schemas.microsoft.com/office/drawing/2014/main" id="{3E1E1946-154C-47E3-86A8-1553499C78A8}"/>
                </a:ext>
              </a:extLst>
            </p:cNvPr>
            <p:cNvSpPr/>
            <p:nvPr/>
          </p:nvSpPr>
          <p:spPr bwMode="auto">
            <a:xfrm rot="2700000">
              <a:off x="4363877" y="5200740"/>
              <a:ext cx="111286" cy="111286"/>
            </a:xfrm>
            <a:prstGeom prst="plus">
              <a:avLst>
                <a:gd name="adj" fmla="val 37839"/>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7207" tIns="141766" rIns="177207" bIns="141766" numCol="1" spcCol="0" rtlCol="0" fromWordArt="0" anchor="t" anchorCtr="0" forceAA="0" compatLnSpc="1">
              <a:prstTxWarp prst="textNoShape">
                <a:avLst/>
              </a:prstTxWarp>
              <a:noAutofit/>
            </a:bodyPr>
            <a:lstStyle/>
            <a:p>
              <a:pPr algn="ctr" defTabSz="903565" fontAlgn="base">
                <a:lnSpc>
                  <a:spcPct val="90000"/>
                </a:lnSpc>
                <a:spcBef>
                  <a:spcPct val="0"/>
                </a:spcBef>
                <a:spcAft>
                  <a:spcPct val="0"/>
                </a:spcAft>
              </a:pPr>
              <a:endParaRPr lang="en-US" sz="2326" dirty="0">
                <a:gradFill>
                  <a:gsLst>
                    <a:gs pos="15356">
                      <a:srgbClr val="1A1A1A"/>
                    </a:gs>
                    <a:gs pos="56000">
                      <a:srgbClr val="1A1A1A"/>
                    </a:gs>
                  </a:gsLst>
                  <a:lin ang="5400000" scaled="0"/>
                </a:gradFill>
                <a:latin typeface="Segoe UI Semilight"/>
                <a:ea typeface="Segoe UI" pitchFamily="34" charset="0"/>
                <a:cs typeface="Segoe UI" pitchFamily="34" charset="0"/>
              </a:endParaRPr>
            </a:p>
          </p:txBody>
        </p:sp>
        <p:sp>
          <p:nvSpPr>
            <p:cNvPr id="69" name="Legend green circle">
              <a:extLst>
                <a:ext uri="{FF2B5EF4-FFF2-40B4-BE49-F238E27FC236}">
                  <a16:creationId xmlns:a16="http://schemas.microsoft.com/office/drawing/2014/main" id="{457BB82C-CE20-4597-88E3-60F2DAF3D41E}"/>
                </a:ext>
              </a:extLst>
            </p:cNvPr>
            <p:cNvSpPr/>
            <p:nvPr/>
          </p:nvSpPr>
          <p:spPr bwMode="auto">
            <a:xfrm>
              <a:off x="3025614" y="5661498"/>
              <a:ext cx="111286" cy="111286"/>
            </a:xfrm>
            <a:prstGeom prst="ellipse">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7207" tIns="141766" rIns="177207" bIns="141766" numCol="1" spcCol="0" rtlCol="0" fromWordArt="0" anchor="t" anchorCtr="0" forceAA="0" compatLnSpc="1">
              <a:prstTxWarp prst="textNoShape">
                <a:avLst/>
              </a:prstTxWarp>
              <a:noAutofit/>
            </a:bodyPr>
            <a:lstStyle/>
            <a:p>
              <a:pPr algn="ctr" defTabSz="903565" fontAlgn="base">
                <a:lnSpc>
                  <a:spcPct val="90000"/>
                </a:lnSpc>
                <a:spcBef>
                  <a:spcPct val="0"/>
                </a:spcBef>
                <a:spcAft>
                  <a:spcPct val="0"/>
                </a:spcAft>
              </a:pPr>
              <a:endParaRPr lang="en-US" sz="2326" dirty="0">
                <a:gradFill>
                  <a:gsLst>
                    <a:gs pos="15356">
                      <a:srgbClr val="1A1A1A"/>
                    </a:gs>
                    <a:gs pos="56000">
                      <a:srgbClr val="1A1A1A"/>
                    </a:gs>
                  </a:gsLst>
                  <a:lin ang="5400000" scaled="0"/>
                </a:gradFill>
                <a:latin typeface="Segoe UI Semilight"/>
                <a:ea typeface="Segoe UI" pitchFamily="34" charset="0"/>
                <a:cs typeface="Segoe UI" pitchFamily="34" charset="0"/>
              </a:endParaRPr>
            </a:p>
          </p:txBody>
        </p:sp>
        <p:sp>
          <p:nvSpPr>
            <p:cNvPr id="68" name="Legend green circle label">
              <a:extLst>
                <a:ext uri="{FF2B5EF4-FFF2-40B4-BE49-F238E27FC236}">
                  <a16:creationId xmlns:a16="http://schemas.microsoft.com/office/drawing/2014/main" id="{53BDBD52-F752-4F48-9135-3E49279B23BC}"/>
                </a:ext>
              </a:extLst>
            </p:cNvPr>
            <p:cNvSpPr txBox="1">
              <a:spLocks/>
            </p:cNvSpPr>
            <p:nvPr/>
          </p:nvSpPr>
          <p:spPr>
            <a:xfrm>
              <a:off x="3025614" y="5490006"/>
              <a:ext cx="652731" cy="454270"/>
            </a:xfrm>
            <a:prstGeom prst="rect">
              <a:avLst/>
            </a:prstGeom>
          </p:spPr>
          <p:txBody>
            <a:bodyPr lIns="177207" tIns="141766" rIns="177207" bIns="141766"/>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03827">
                <a:lnSpc>
                  <a:spcPct val="100000"/>
                </a:lnSpc>
                <a:spcBef>
                  <a:spcPts val="0"/>
                </a:spcBef>
                <a:spcAft>
                  <a:spcPts val="581"/>
                </a:spcAft>
                <a:buNone/>
                <a:defRPr/>
              </a:pPr>
              <a:r>
                <a:rPr lang="en-US" sz="1017" dirty="0">
                  <a:gradFill>
                    <a:gsLst>
                      <a:gs pos="15356">
                        <a:srgbClr val="1A1A1A"/>
                      </a:gs>
                      <a:gs pos="56000">
                        <a:srgbClr val="1A1A1A"/>
                      </a:gs>
                    </a:gsLst>
                    <a:lin ang="5400000" scaled="0"/>
                  </a:gradFill>
                  <a:latin typeface="Segoe UI Semilight"/>
                </a:rPr>
                <a:t>C1</a:t>
              </a:r>
            </a:p>
          </p:txBody>
        </p:sp>
        <p:sp>
          <p:nvSpPr>
            <p:cNvPr id="67" name="Legend blue triangle">
              <a:extLst>
                <a:ext uri="{FF2B5EF4-FFF2-40B4-BE49-F238E27FC236}">
                  <a16:creationId xmlns:a16="http://schemas.microsoft.com/office/drawing/2014/main" id="{DFF4A861-C7D3-44A7-AAE6-AC402265A3A4}"/>
                </a:ext>
              </a:extLst>
            </p:cNvPr>
            <p:cNvSpPr/>
            <p:nvPr/>
          </p:nvSpPr>
          <p:spPr bwMode="auto">
            <a:xfrm>
              <a:off x="3645474" y="5661498"/>
              <a:ext cx="111286" cy="111286"/>
            </a:xfrm>
            <a:prstGeom prst="triangle">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7207" tIns="141766" rIns="177207" bIns="141766" numCol="1" spcCol="0" rtlCol="0" fromWordArt="0" anchor="t" anchorCtr="0" forceAA="0" compatLnSpc="1">
              <a:prstTxWarp prst="textNoShape">
                <a:avLst/>
              </a:prstTxWarp>
              <a:noAutofit/>
            </a:bodyPr>
            <a:lstStyle/>
            <a:p>
              <a:pPr algn="ctr" defTabSz="903565" fontAlgn="base">
                <a:lnSpc>
                  <a:spcPct val="90000"/>
                </a:lnSpc>
                <a:spcBef>
                  <a:spcPct val="0"/>
                </a:spcBef>
                <a:spcAft>
                  <a:spcPct val="0"/>
                </a:spcAft>
              </a:pPr>
              <a:endParaRPr lang="en-US" sz="2326" dirty="0">
                <a:gradFill>
                  <a:gsLst>
                    <a:gs pos="15356">
                      <a:srgbClr val="1A1A1A"/>
                    </a:gs>
                    <a:gs pos="56000">
                      <a:srgbClr val="1A1A1A"/>
                    </a:gs>
                  </a:gsLst>
                  <a:lin ang="5400000" scaled="0"/>
                </a:gradFill>
                <a:latin typeface="Segoe UI Semilight"/>
                <a:ea typeface="Segoe UI" pitchFamily="34" charset="0"/>
                <a:cs typeface="Segoe UI" pitchFamily="34" charset="0"/>
              </a:endParaRPr>
            </a:p>
          </p:txBody>
        </p:sp>
        <p:sp>
          <p:nvSpPr>
            <p:cNvPr id="66" name="Legend blue triangle label">
              <a:extLst>
                <a:ext uri="{FF2B5EF4-FFF2-40B4-BE49-F238E27FC236}">
                  <a16:creationId xmlns:a16="http://schemas.microsoft.com/office/drawing/2014/main" id="{6225911D-5A72-47CA-98E8-0D988191A3B6}"/>
                </a:ext>
              </a:extLst>
            </p:cNvPr>
            <p:cNvSpPr txBox="1">
              <a:spLocks/>
            </p:cNvSpPr>
            <p:nvPr/>
          </p:nvSpPr>
          <p:spPr>
            <a:xfrm>
              <a:off x="3638569" y="5490006"/>
              <a:ext cx="652731" cy="454270"/>
            </a:xfrm>
            <a:prstGeom prst="rect">
              <a:avLst/>
            </a:prstGeom>
          </p:spPr>
          <p:txBody>
            <a:bodyPr lIns="177207" tIns="141766" rIns="177207" bIns="141766"/>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03827">
                <a:lnSpc>
                  <a:spcPct val="100000"/>
                </a:lnSpc>
                <a:spcBef>
                  <a:spcPts val="0"/>
                </a:spcBef>
                <a:spcAft>
                  <a:spcPts val="581"/>
                </a:spcAft>
                <a:buNone/>
                <a:defRPr/>
              </a:pPr>
              <a:r>
                <a:rPr lang="en-US" sz="1017" dirty="0">
                  <a:gradFill>
                    <a:gsLst>
                      <a:gs pos="15356">
                        <a:srgbClr val="1A1A1A"/>
                      </a:gs>
                      <a:gs pos="56000">
                        <a:srgbClr val="1A1A1A"/>
                      </a:gs>
                    </a:gsLst>
                    <a:lin ang="5400000" scaled="0"/>
                  </a:gradFill>
                  <a:latin typeface="Segoe UI Semilight"/>
                </a:rPr>
                <a:t>C2</a:t>
              </a:r>
            </a:p>
          </p:txBody>
        </p:sp>
        <p:sp>
          <p:nvSpPr>
            <p:cNvPr id="65" name="Legend red X">
              <a:extLst>
                <a:ext uri="{FF2B5EF4-FFF2-40B4-BE49-F238E27FC236}">
                  <a16:creationId xmlns:a16="http://schemas.microsoft.com/office/drawing/2014/main" id="{7CF09216-6727-4F12-A814-68F2639285D4}"/>
                </a:ext>
              </a:extLst>
            </p:cNvPr>
            <p:cNvSpPr/>
            <p:nvPr/>
          </p:nvSpPr>
          <p:spPr bwMode="auto">
            <a:xfrm rot="2700000">
              <a:off x="4276563" y="5661498"/>
              <a:ext cx="111286" cy="111286"/>
            </a:xfrm>
            <a:prstGeom prst="plus">
              <a:avLst>
                <a:gd name="adj" fmla="val 37839"/>
              </a:avLst>
            </a:prstGeom>
            <a:solidFill>
              <a:srgbClr val="C000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7207" tIns="141766" rIns="177207" bIns="141766" numCol="1" spcCol="0" rtlCol="0" fromWordArt="0" anchor="t" anchorCtr="0" forceAA="0" compatLnSpc="1">
              <a:prstTxWarp prst="textNoShape">
                <a:avLst/>
              </a:prstTxWarp>
              <a:noAutofit/>
            </a:bodyPr>
            <a:lstStyle/>
            <a:p>
              <a:pPr algn="ctr" defTabSz="903565" fontAlgn="base">
                <a:lnSpc>
                  <a:spcPct val="90000"/>
                </a:lnSpc>
                <a:spcBef>
                  <a:spcPct val="0"/>
                </a:spcBef>
                <a:spcAft>
                  <a:spcPct val="0"/>
                </a:spcAft>
              </a:pPr>
              <a:endParaRPr lang="en-US" sz="2326" dirty="0">
                <a:gradFill>
                  <a:gsLst>
                    <a:gs pos="15356">
                      <a:srgbClr val="1A1A1A"/>
                    </a:gs>
                    <a:gs pos="56000">
                      <a:srgbClr val="1A1A1A"/>
                    </a:gs>
                  </a:gsLst>
                  <a:lin ang="5400000" scaled="0"/>
                </a:gradFill>
                <a:latin typeface="Segoe UI Semilight"/>
                <a:ea typeface="Segoe UI" pitchFamily="34" charset="0"/>
                <a:cs typeface="Segoe UI" pitchFamily="34" charset="0"/>
              </a:endParaRPr>
            </a:p>
          </p:txBody>
        </p:sp>
        <p:sp>
          <p:nvSpPr>
            <p:cNvPr id="64" name="Legend red X label">
              <a:extLst>
                <a:ext uri="{FF2B5EF4-FFF2-40B4-BE49-F238E27FC236}">
                  <a16:creationId xmlns:a16="http://schemas.microsoft.com/office/drawing/2014/main" id="{0EE6D2B5-5EDE-47FF-BD37-3CD823588424}"/>
                </a:ext>
              </a:extLst>
            </p:cNvPr>
            <p:cNvSpPr txBox="1">
              <a:spLocks/>
            </p:cNvSpPr>
            <p:nvPr/>
          </p:nvSpPr>
          <p:spPr>
            <a:xfrm>
              <a:off x="4287555" y="5490006"/>
              <a:ext cx="560347" cy="454270"/>
            </a:xfrm>
            <a:prstGeom prst="rect">
              <a:avLst/>
            </a:prstGeom>
          </p:spPr>
          <p:txBody>
            <a:bodyPr lIns="177207" tIns="141766" rIns="177207" bIns="141766"/>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03827">
                <a:lnSpc>
                  <a:spcPct val="100000"/>
                </a:lnSpc>
                <a:spcBef>
                  <a:spcPts val="0"/>
                </a:spcBef>
                <a:spcAft>
                  <a:spcPts val="581"/>
                </a:spcAft>
                <a:buNone/>
                <a:defRPr/>
              </a:pPr>
              <a:r>
                <a:rPr lang="en-US" sz="1017" dirty="0">
                  <a:gradFill>
                    <a:gsLst>
                      <a:gs pos="15356">
                        <a:srgbClr val="1A1A1A"/>
                      </a:gs>
                      <a:gs pos="56000">
                        <a:srgbClr val="1A1A1A"/>
                      </a:gs>
                    </a:gsLst>
                    <a:lin ang="5400000" scaled="0"/>
                  </a:gradFill>
                  <a:latin typeface="Segoe UI Semilight"/>
                </a:rPr>
                <a:t>C3</a:t>
              </a:r>
            </a:p>
          </p:txBody>
        </p:sp>
      </p:grpSp>
      <p:sp>
        <p:nvSpPr>
          <p:cNvPr id="76" name="Alt Text instruction text box">
            <a:extLst>
              <a:ext uri="{FF2B5EF4-FFF2-40B4-BE49-F238E27FC236}">
                <a16:creationId xmlns:a16="http://schemas.microsoft.com/office/drawing/2014/main" id="{025BF72B-ABAB-457D-8CA8-6EB737BCD263}"/>
              </a:ext>
            </a:extLst>
          </p:cNvPr>
          <p:cNvSpPr txBox="1">
            <a:spLocks/>
          </p:cNvSpPr>
          <p:nvPr/>
        </p:nvSpPr>
        <p:spPr>
          <a:xfrm>
            <a:off x="5115917" y="1435100"/>
            <a:ext cx="1965960" cy="3544147"/>
          </a:xfrm>
          <a:prstGeom prst="rect">
            <a:avLst/>
          </a:prstGeom>
        </p:spPr>
        <p:txBody>
          <a:bodyPr lIns="0" tIns="0" rIns="0" bIns="0"/>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367">
              <a:lnSpc>
                <a:spcPct val="100000"/>
              </a:lnSpc>
              <a:spcBef>
                <a:spcPts val="0"/>
              </a:spcBef>
              <a:spcAft>
                <a:spcPts val="600"/>
              </a:spcAft>
              <a:buNone/>
              <a:defRPr/>
            </a:pPr>
            <a:r>
              <a:rPr lang="en-US" sz="1600" b="1" dirty="0">
                <a:solidFill>
                  <a:schemeClr val="tx1"/>
                </a:solidFill>
                <a:latin typeface="+mn-lt"/>
                <a:cs typeface="Segoe UI Semibold" panose="020B0702040204020203" pitchFamily="34" charset="0"/>
              </a:rPr>
              <a:t>Alt text</a:t>
            </a:r>
          </a:p>
          <a:p>
            <a:pPr marL="0" indent="0" defTabSz="903827">
              <a:lnSpc>
                <a:spcPct val="100000"/>
              </a:lnSpc>
              <a:spcBef>
                <a:spcPts val="775"/>
              </a:spcBef>
              <a:buNone/>
              <a:defRPr/>
            </a:pPr>
            <a:r>
              <a:rPr lang="en-US" sz="1200" dirty="0">
                <a:solidFill>
                  <a:schemeClr val="tx1"/>
                </a:solidFill>
                <a:latin typeface="Segoe UI" panose="020B0502040204020203" pitchFamily="34" charset="0"/>
                <a:cs typeface="Segoe UI" panose="020B0502040204020203" pitchFamily="34" charset="0"/>
              </a:rPr>
              <a:t>Alt text helps people with screen readers understand the content of slides</a:t>
            </a:r>
          </a:p>
          <a:p>
            <a:pPr marL="0" indent="0" defTabSz="903827">
              <a:lnSpc>
                <a:spcPct val="100000"/>
              </a:lnSpc>
              <a:spcBef>
                <a:spcPts val="291"/>
              </a:spcBef>
              <a:buNone/>
              <a:defRPr/>
            </a:pPr>
            <a:r>
              <a:rPr lang="en-US" sz="1200" dirty="0">
                <a:solidFill>
                  <a:schemeClr val="tx1"/>
                </a:solidFill>
                <a:latin typeface="Segoe UI" panose="020B0502040204020203" pitchFamily="34" charset="0"/>
                <a:cs typeface="Segoe UI" panose="020B0502040204020203" pitchFamily="34" charset="0"/>
              </a:rPr>
              <a:t>You can create alternative text for shapes, pictures, charts, tables, SmartArt graphics, or other objects</a:t>
            </a:r>
            <a:endParaRPr lang="en-US" sz="1200" b="1" dirty="0">
              <a:solidFill>
                <a:schemeClr val="tx1"/>
              </a:solidFill>
              <a:latin typeface="Segoe UI" panose="020B0502040204020203" pitchFamily="34" charset="0"/>
              <a:cs typeface="Segoe UI" panose="020B0502040204020203" pitchFamily="34" charset="0"/>
            </a:endParaRPr>
          </a:p>
          <a:p>
            <a:pPr marL="0" indent="0" defTabSz="903827">
              <a:lnSpc>
                <a:spcPct val="100000"/>
              </a:lnSpc>
              <a:spcBef>
                <a:spcPts val="1163"/>
              </a:spcBef>
              <a:buNone/>
              <a:defRPr/>
            </a:pPr>
            <a:r>
              <a:rPr lang="en-US" sz="1200" b="1" dirty="0">
                <a:solidFill>
                  <a:schemeClr val="tx1"/>
                </a:solidFill>
                <a:latin typeface="Segoe UI" panose="020B0502040204020203" pitchFamily="34" charset="0"/>
                <a:cs typeface="Segoe UI" panose="020B0502040204020203" pitchFamily="34" charset="0"/>
              </a:rPr>
              <a:t>Here’s how:</a:t>
            </a:r>
          </a:p>
          <a:p>
            <a:pPr marL="0" indent="0" defTabSz="903827">
              <a:lnSpc>
                <a:spcPct val="100000"/>
              </a:lnSpc>
              <a:spcBef>
                <a:spcPts val="581"/>
              </a:spcBef>
              <a:buNone/>
              <a:defRPr/>
            </a:pPr>
            <a:r>
              <a:rPr lang="en-US" sz="1000" dirty="0">
                <a:solidFill>
                  <a:schemeClr val="tx1"/>
                </a:solidFill>
                <a:latin typeface="Segoe UI" panose="020B0502040204020203" pitchFamily="34" charset="0"/>
                <a:cs typeface="Segoe UI" panose="020B0502040204020203" pitchFamily="34" charset="0"/>
              </a:rPr>
              <a:t>Right click the image or shape </a:t>
            </a:r>
          </a:p>
          <a:p>
            <a:pPr marL="0" indent="0" defTabSz="903827">
              <a:lnSpc>
                <a:spcPct val="100000"/>
              </a:lnSpc>
              <a:spcBef>
                <a:spcPts val="581"/>
              </a:spcBef>
              <a:buNone/>
              <a:defRPr/>
            </a:pPr>
            <a:r>
              <a:rPr lang="en-US" sz="1000" dirty="0">
                <a:solidFill>
                  <a:schemeClr val="tx1"/>
                </a:solidFill>
                <a:latin typeface="Segoe UI" panose="020B0502040204020203" pitchFamily="34" charset="0"/>
                <a:cs typeface="Segoe UI" panose="020B0502040204020203" pitchFamily="34" charset="0"/>
              </a:rPr>
              <a:t>Select </a:t>
            </a:r>
            <a:r>
              <a:rPr lang="en-US" sz="1000" dirty="0">
                <a:solidFill>
                  <a:schemeClr val="tx1"/>
                </a:solidFill>
                <a:latin typeface="Segoe UI Semibold" panose="020B0702040204020203" pitchFamily="34" charset="0"/>
                <a:cs typeface="Segoe UI Semibold" panose="020B0702040204020203" pitchFamily="34" charset="0"/>
              </a:rPr>
              <a:t>Edit Alt Text</a:t>
            </a:r>
          </a:p>
          <a:p>
            <a:pPr marL="0" indent="0" defTabSz="903827">
              <a:lnSpc>
                <a:spcPct val="100000"/>
              </a:lnSpc>
              <a:spcBef>
                <a:spcPts val="581"/>
              </a:spcBef>
              <a:buNone/>
              <a:defRPr/>
            </a:pPr>
            <a:r>
              <a:rPr lang="en-US" sz="1000" dirty="0">
                <a:solidFill>
                  <a:schemeClr val="tx1"/>
                </a:solidFill>
                <a:latin typeface="Segoe UI" panose="020B0502040204020203" pitchFamily="34" charset="0"/>
                <a:cs typeface="Segoe UI" panose="020B0502040204020203" pitchFamily="34" charset="0"/>
              </a:rPr>
              <a:t>Enter a </a:t>
            </a:r>
            <a:r>
              <a:rPr lang="en-US" sz="1000" dirty="0">
                <a:solidFill>
                  <a:schemeClr val="tx1"/>
                </a:solidFill>
                <a:latin typeface="Segoe UI Semibold" panose="020B0702040204020203" pitchFamily="34" charset="0"/>
                <a:cs typeface="Segoe UI Semibold" panose="020B0702040204020203" pitchFamily="34" charset="0"/>
              </a:rPr>
              <a:t>Title </a:t>
            </a:r>
            <a:r>
              <a:rPr lang="en-US" sz="1000" dirty="0">
                <a:solidFill>
                  <a:schemeClr val="tx1"/>
                </a:solidFill>
                <a:latin typeface="Segoe UI" panose="020B0502040204020203" pitchFamily="34" charset="0"/>
                <a:cs typeface="Segoe UI" panose="020B0502040204020203" pitchFamily="34" charset="0"/>
              </a:rPr>
              <a:t>and </a:t>
            </a:r>
            <a:r>
              <a:rPr lang="en-US" sz="1000" dirty="0">
                <a:solidFill>
                  <a:schemeClr val="tx1"/>
                </a:solidFill>
                <a:latin typeface="Segoe UI Semibold" panose="020B0702040204020203" pitchFamily="34" charset="0"/>
                <a:cs typeface="Segoe UI Semibold" panose="020B0702040204020203" pitchFamily="34" charset="0"/>
              </a:rPr>
              <a:t>Description</a:t>
            </a:r>
            <a:r>
              <a:rPr lang="en-US" sz="1000" dirty="0">
                <a:solidFill>
                  <a:schemeClr val="tx1"/>
                </a:solidFill>
                <a:latin typeface="Segoe UI" panose="020B0502040204020203" pitchFamily="34" charset="0"/>
                <a:cs typeface="Segoe UI" panose="020B0502040204020203" pitchFamily="34" charset="0"/>
              </a:rPr>
              <a:t> of your image or object</a:t>
            </a:r>
          </a:p>
          <a:p>
            <a:pPr marL="0" indent="0" defTabSz="903827">
              <a:lnSpc>
                <a:spcPct val="100000"/>
              </a:lnSpc>
              <a:buNone/>
              <a:defRPr/>
            </a:pPr>
            <a:endParaRPr lang="en-US" sz="1163" dirty="0">
              <a:solidFill>
                <a:schemeClr val="tx1"/>
              </a:solidFill>
              <a:latin typeface="Segoe UI Semilight"/>
            </a:endParaRPr>
          </a:p>
        </p:txBody>
      </p:sp>
      <p:sp>
        <p:nvSpPr>
          <p:cNvPr id="77" name="Slide layouts text box">
            <a:extLst>
              <a:ext uri="{FF2B5EF4-FFF2-40B4-BE49-F238E27FC236}">
                <a16:creationId xmlns:a16="http://schemas.microsoft.com/office/drawing/2014/main" id="{5F8C91B6-75EF-4AEA-A867-5311E5777535}"/>
              </a:ext>
            </a:extLst>
          </p:cNvPr>
          <p:cNvSpPr txBox="1">
            <a:spLocks/>
          </p:cNvSpPr>
          <p:nvPr/>
        </p:nvSpPr>
        <p:spPr>
          <a:xfrm>
            <a:off x="7377113" y="1435100"/>
            <a:ext cx="1965960" cy="2349361"/>
          </a:xfrm>
          <a:prstGeom prst="rect">
            <a:avLst/>
          </a:prstGeom>
        </p:spPr>
        <p:txBody>
          <a:bodyPr lIns="0" tIns="0" rIns="0" bIns="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367">
              <a:lnSpc>
                <a:spcPct val="100000"/>
              </a:lnSpc>
              <a:spcBef>
                <a:spcPts val="0"/>
              </a:spcBef>
              <a:spcAft>
                <a:spcPts val="600"/>
              </a:spcAft>
              <a:buNone/>
              <a:defRPr/>
            </a:pPr>
            <a:r>
              <a:rPr lang="en-US" sz="1600" b="1" dirty="0">
                <a:solidFill>
                  <a:schemeClr val="tx1"/>
                </a:solidFill>
                <a:latin typeface="+mn-lt"/>
                <a:cs typeface="Segoe UI Semibold" panose="020B0702040204020203" pitchFamily="34" charset="0"/>
              </a:rPr>
              <a:t>Slide layouts</a:t>
            </a:r>
          </a:p>
          <a:p>
            <a:pPr marL="0" indent="0" defTabSz="903827">
              <a:lnSpc>
                <a:spcPct val="100000"/>
              </a:lnSpc>
              <a:spcBef>
                <a:spcPts val="775"/>
              </a:spcBef>
              <a:buNone/>
              <a:defRPr/>
            </a:pPr>
            <a:r>
              <a:rPr lang="en-US" sz="1200" dirty="0">
                <a:solidFill>
                  <a:schemeClr val="tx1"/>
                </a:solidFill>
                <a:latin typeface="Segoe UI" panose="020B0502040204020203" pitchFamily="34" charset="0"/>
                <a:cs typeface="Segoe UI" panose="020B0502040204020203" pitchFamily="34" charset="0"/>
              </a:rPr>
              <a:t>Using a built-in slide layout that matches your content ensures a hierarchical reading order of text blocks</a:t>
            </a:r>
          </a:p>
          <a:p>
            <a:pPr marL="0" indent="0" defTabSz="903827">
              <a:lnSpc>
                <a:spcPct val="100000"/>
              </a:lnSpc>
              <a:spcBef>
                <a:spcPts val="1163"/>
              </a:spcBef>
              <a:buNone/>
              <a:defRPr/>
            </a:pPr>
            <a:r>
              <a:rPr lang="en-US" sz="1200" b="1" dirty="0">
                <a:solidFill>
                  <a:schemeClr val="tx1"/>
                </a:solidFill>
                <a:latin typeface="Segoe UI" panose="020B0502040204020203" pitchFamily="34" charset="0"/>
                <a:cs typeface="Segoe UI" panose="020B0502040204020203" pitchFamily="34" charset="0"/>
              </a:rPr>
              <a:t>Example: </a:t>
            </a:r>
          </a:p>
          <a:p>
            <a:pPr marL="0" indent="0" defTabSz="903827">
              <a:lnSpc>
                <a:spcPct val="100000"/>
              </a:lnSpc>
              <a:spcBef>
                <a:spcPts val="581"/>
              </a:spcBef>
              <a:buNone/>
              <a:defRPr/>
            </a:pPr>
            <a:r>
              <a:rPr lang="en-US" sz="1000" dirty="0">
                <a:solidFill>
                  <a:schemeClr val="tx1"/>
                </a:solidFill>
                <a:latin typeface="Segoe UI" panose="020B0502040204020203" pitchFamily="34" charset="0"/>
                <a:cs typeface="Segoe UI" panose="020B0502040204020203" pitchFamily="34" charset="0"/>
              </a:rPr>
              <a:t>If a new slide will have a title, rather than starting with a blank layout and adding a text block for the title, choose one of the built-in layouts with a title placeholder</a:t>
            </a:r>
          </a:p>
        </p:txBody>
      </p:sp>
      <p:pic>
        <p:nvPicPr>
          <p:cNvPr id="4" name="Title only layout" descr="Title only layout">
            <a:extLst>
              <a:ext uri="{FF2B5EF4-FFF2-40B4-BE49-F238E27FC236}">
                <a16:creationId xmlns:a16="http://schemas.microsoft.com/office/drawing/2014/main" id="{E97A695E-63F5-4C68-816E-58CCA5FF3002}"/>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7380756" y="3908221"/>
            <a:ext cx="1965960" cy="996512"/>
          </a:xfrm>
          <a:prstGeom prst="rect">
            <a:avLst/>
          </a:prstGeom>
          <a:ln>
            <a:solidFill>
              <a:schemeClr val="tx1"/>
            </a:solidFill>
          </a:ln>
        </p:spPr>
      </p:pic>
      <p:sp>
        <p:nvSpPr>
          <p:cNvPr id="78" name="Reading order text box">
            <a:extLst>
              <a:ext uri="{FF2B5EF4-FFF2-40B4-BE49-F238E27FC236}">
                <a16:creationId xmlns:a16="http://schemas.microsoft.com/office/drawing/2014/main" id="{9F406E1D-7257-4083-BB72-5A97505EB9C4}"/>
              </a:ext>
            </a:extLst>
          </p:cNvPr>
          <p:cNvSpPr txBox="1">
            <a:spLocks/>
          </p:cNvSpPr>
          <p:nvPr/>
        </p:nvSpPr>
        <p:spPr>
          <a:xfrm>
            <a:off x="9650469" y="1435100"/>
            <a:ext cx="1965960" cy="3544147"/>
          </a:xfrm>
          <a:prstGeom prst="rect">
            <a:avLst/>
          </a:prstGeom>
        </p:spPr>
        <p:txBody>
          <a:bodyPr lIns="0" tIns="0" rIns="0" bIns="0"/>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914367">
              <a:lnSpc>
                <a:spcPct val="100000"/>
              </a:lnSpc>
              <a:spcBef>
                <a:spcPts val="0"/>
              </a:spcBef>
              <a:spcAft>
                <a:spcPts val="600"/>
              </a:spcAft>
              <a:buNone/>
              <a:defRPr/>
            </a:pPr>
            <a:r>
              <a:rPr lang="en-US" sz="1600" b="1" dirty="0">
                <a:solidFill>
                  <a:schemeClr val="tx1"/>
                </a:solidFill>
                <a:latin typeface="+mn-lt"/>
                <a:cs typeface="Segoe UI Semibold" panose="020B0702040204020203" pitchFamily="34" charset="0"/>
              </a:rPr>
              <a:t>Reading order</a:t>
            </a:r>
          </a:p>
          <a:p>
            <a:pPr marL="0" indent="0" defTabSz="903827">
              <a:lnSpc>
                <a:spcPct val="100000"/>
              </a:lnSpc>
              <a:spcBef>
                <a:spcPts val="775"/>
              </a:spcBef>
              <a:buNone/>
              <a:defRPr/>
            </a:pPr>
            <a:r>
              <a:rPr lang="en-US" sz="1200" dirty="0">
                <a:solidFill>
                  <a:schemeClr val="tx1"/>
                </a:solidFill>
                <a:latin typeface="Segoe UI" panose="020B0502040204020203" pitchFamily="34" charset="0"/>
                <a:cs typeface="Segoe UI" panose="020B0502040204020203" pitchFamily="34" charset="0"/>
              </a:rPr>
              <a:t>Screen readers describe content on the screen in the order it was created</a:t>
            </a:r>
          </a:p>
          <a:p>
            <a:pPr marL="0" indent="0" defTabSz="903827">
              <a:lnSpc>
                <a:spcPct val="100000"/>
              </a:lnSpc>
              <a:spcBef>
                <a:spcPts val="581"/>
              </a:spcBef>
              <a:buNone/>
              <a:defRPr/>
            </a:pPr>
            <a:r>
              <a:rPr lang="en-US" sz="1200" dirty="0">
                <a:solidFill>
                  <a:schemeClr val="tx1"/>
                </a:solidFill>
                <a:latin typeface="Segoe UI" panose="020B0502040204020203" pitchFamily="34" charset="0"/>
                <a:cs typeface="Segoe UI" panose="020B0502040204020203" pitchFamily="34" charset="0"/>
              </a:rPr>
              <a:t>To ensure your content is read back in the order you prefer, arrange your objects in the Selection Pane appropriately. Objects on the bottom of the selection pane are read first</a:t>
            </a:r>
          </a:p>
          <a:p>
            <a:pPr marL="0" indent="0" defTabSz="903827">
              <a:lnSpc>
                <a:spcPct val="100000"/>
              </a:lnSpc>
              <a:spcBef>
                <a:spcPts val="1163"/>
              </a:spcBef>
              <a:buNone/>
              <a:defRPr/>
            </a:pPr>
            <a:r>
              <a:rPr lang="en-US" sz="1200" b="1" dirty="0">
                <a:solidFill>
                  <a:schemeClr val="tx1"/>
                </a:solidFill>
                <a:latin typeface="Segoe UI" panose="020B0502040204020203" pitchFamily="34" charset="0"/>
                <a:cs typeface="Segoe UI" panose="020B0502040204020203" pitchFamily="34" charset="0"/>
              </a:rPr>
              <a:t>Here’s how:</a:t>
            </a:r>
          </a:p>
          <a:p>
            <a:pPr marL="0" indent="0" defTabSz="903827">
              <a:lnSpc>
                <a:spcPct val="100000"/>
              </a:lnSpc>
              <a:spcBef>
                <a:spcPts val="581"/>
              </a:spcBef>
              <a:buNone/>
              <a:defRPr/>
            </a:pPr>
            <a:r>
              <a:rPr lang="en-US" sz="1000" dirty="0">
                <a:solidFill>
                  <a:schemeClr val="tx1"/>
                </a:solidFill>
                <a:latin typeface="Segoe UI" panose="020B0502040204020203" pitchFamily="34" charset="0"/>
                <a:cs typeface="Segoe UI" panose="020B0502040204020203" pitchFamily="34" charset="0"/>
              </a:rPr>
              <a:t>Click the </a:t>
            </a:r>
            <a:r>
              <a:rPr lang="en-US" sz="1000" dirty="0">
                <a:solidFill>
                  <a:schemeClr val="tx1"/>
                </a:solidFill>
                <a:latin typeface="Segoe UI Semibold" panose="020B0702040204020203" pitchFamily="34" charset="0"/>
                <a:cs typeface="Segoe UI Semibold" panose="020B0702040204020203" pitchFamily="34" charset="0"/>
              </a:rPr>
              <a:t>Home</a:t>
            </a:r>
            <a:r>
              <a:rPr lang="en-US" sz="1000" dirty="0">
                <a:solidFill>
                  <a:schemeClr val="tx1"/>
                </a:solidFill>
                <a:latin typeface="Segoe UI" panose="020B0502040204020203" pitchFamily="34" charset="0"/>
                <a:cs typeface="Segoe UI" panose="020B0502040204020203" pitchFamily="34" charset="0"/>
              </a:rPr>
              <a:t> tab</a:t>
            </a:r>
          </a:p>
          <a:p>
            <a:pPr marL="0" indent="0" defTabSz="903827">
              <a:lnSpc>
                <a:spcPct val="100000"/>
              </a:lnSpc>
              <a:spcBef>
                <a:spcPts val="581"/>
              </a:spcBef>
              <a:buNone/>
              <a:defRPr/>
            </a:pPr>
            <a:r>
              <a:rPr lang="en-US" sz="1000" dirty="0">
                <a:solidFill>
                  <a:schemeClr val="tx1"/>
                </a:solidFill>
                <a:latin typeface="Segoe UI" panose="020B0502040204020203" pitchFamily="34" charset="0"/>
                <a:cs typeface="Segoe UI" panose="020B0502040204020203" pitchFamily="34" charset="0"/>
              </a:rPr>
              <a:t>In the </a:t>
            </a:r>
            <a:r>
              <a:rPr lang="en-US" sz="1000" dirty="0">
                <a:solidFill>
                  <a:schemeClr val="tx1"/>
                </a:solidFill>
                <a:latin typeface="Segoe UI Semibold" panose="020B0702040204020203" pitchFamily="34" charset="0"/>
                <a:cs typeface="Segoe UI Semibold" panose="020B0702040204020203" pitchFamily="34" charset="0"/>
              </a:rPr>
              <a:t>Drawing</a:t>
            </a:r>
            <a:r>
              <a:rPr lang="en-US" sz="1000" dirty="0">
                <a:solidFill>
                  <a:schemeClr val="tx1"/>
                </a:solidFill>
                <a:latin typeface="Segoe UI" panose="020B0502040204020203" pitchFamily="34" charset="0"/>
                <a:cs typeface="Segoe UI" panose="020B0502040204020203" pitchFamily="34" charset="0"/>
              </a:rPr>
              <a:t> group, select the </a:t>
            </a:r>
            <a:r>
              <a:rPr lang="en-US" sz="1000" dirty="0">
                <a:solidFill>
                  <a:schemeClr val="tx1"/>
                </a:solidFill>
                <a:latin typeface="Segoe UI Semibold" panose="020B0702040204020203" pitchFamily="34" charset="0"/>
                <a:cs typeface="Segoe UI Semibold" panose="020B0702040204020203" pitchFamily="34" charset="0"/>
              </a:rPr>
              <a:t>Arrange</a:t>
            </a:r>
            <a:r>
              <a:rPr lang="en-US" sz="1000" dirty="0">
                <a:solidFill>
                  <a:schemeClr val="tx1"/>
                </a:solidFill>
                <a:latin typeface="Segoe UI" panose="020B0502040204020203" pitchFamily="34" charset="0"/>
                <a:cs typeface="Segoe UI" panose="020B0502040204020203" pitchFamily="34" charset="0"/>
              </a:rPr>
              <a:t> drop-down menu</a:t>
            </a:r>
          </a:p>
          <a:p>
            <a:pPr marL="0" indent="0" defTabSz="903827">
              <a:lnSpc>
                <a:spcPct val="100000"/>
              </a:lnSpc>
              <a:spcBef>
                <a:spcPts val="581"/>
              </a:spcBef>
              <a:buNone/>
              <a:defRPr/>
            </a:pPr>
            <a:r>
              <a:rPr lang="en-US" sz="1000" dirty="0">
                <a:solidFill>
                  <a:schemeClr val="tx1"/>
                </a:solidFill>
                <a:latin typeface="Segoe UI" panose="020B0502040204020203" pitchFamily="34" charset="0"/>
                <a:cs typeface="Segoe UI" panose="020B0502040204020203" pitchFamily="34" charset="0"/>
              </a:rPr>
              <a:t>Click </a:t>
            </a:r>
            <a:r>
              <a:rPr lang="en-US" sz="1000" dirty="0">
                <a:solidFill>
                  <a:schemeClr val="tx1"/>
                </a:solidFill>
                <a:latin typeface="Segoe UI Semibold" panose="020B0702040204020203" pitchFamily="34" charset="0"/>
                <a:cs typeface="Segoe UI Semibold" panose="020B0702040204020203" pitchFamily="34" charset="0"/>
              </a:rPr>
              <a:t>Selection Pane…</a:t>
            </a:r>
          </a:p>
          <a:p>
            <a:pPr marL="0" indent="0" defTabSz="903827">
              <a:lnSpc>
                <a:spcPct val="100000"/>
              </a:lnSpc>
              <a:buNone/>
              <a:defRPr/>
            </a:pPr>
            <a:endParaRPr lang="en-US" sz="1163" dirty="0">
              <a:solidFill>
                <a:schemeClr val="tx1"/>
              </a:solidFill>
              <a:latin typeface="Segoe UI Semilight"/>
            </a:endParaRPr>
          </a:p>
        </p:txBody>
      </p:sp>
      <p:sp>
        <p:nvSpPr>
          <p:cNvPr id="36" name="TextBox 35">
            <a:extLst>
              <a:ext uri="{FF2B5EF4-FFF2-40B4-BE49-F238E27FC236}">
                <a16:creationId xmlns:a16="http://schemas.microsoft.com/office/drawing/2014/main" id="{7B9BDECC-D62F-449D-AA5A-A5F28D0E2BCC}"/>
              </a:ext>
            </a:extLst>
          </p:cNvPr>
          <p:cNvSpPr txBox="1"/>
          <p:nvPr/>
        </p:nvSpPr>
        <p:spPr>
          <a:xfrm>
            <a:off x="597535" y="5232468"/>
            <a:ext cx="11013441" cy="1133644"/>
          </a:xfrm>
          <a:prstGeom prst="rect">
            <a:avLst/>
          </a:prstGeom>
          <a:noFill/>
        </p:spPr>
        <p:txBody>
          <a:bodyPr wrap="square" lIns="0" tIns="0" rIns="0" bIns="0" rtlCol="0">
            <a:spAutoFit/>
          </a:bodyPr>
          <a:lstStyle/>
          <a:p>
            <a:pPr>
              <a:spcAft>
                <a:spcPts val="600"/>
              </a:spcAft>
              <a:buSzPct val="90000"/>
              <a:defRPr/>
            </a:pPr>
            <a:r>
              <a:rPr lang="en-US" sz="1600" b="1" dirty="0">
                <a:cs typeface="Segoe UI Semibold" panose="020B0702040204020203" pitchFamily="34" charset="0"/>
              </a:rPr>
              <a:t>Additional tips</a:t>
            </a:r>
          </a:p>
          <a:p>
            <a:pPr defTabSz="886022">
              <a:spcBef>
                <a:spcPts val="775"/>
              </a:spcBef>
              <a:buSzPct val="90000"/>
              <a:defRPr/>
            </a:pPr>
            <a:r>
              <a:rPr lang="en-US" sz="1200" dirty="0">
                <a:cs typeface="Segoe UI Semibold" panose="020B0702040204020203" pitchFamily="34" charset="0"/>
              </a:rPr>
              <a:t>Be sure to run the </a:t>
            </a:r>
            <a:r>
              <a:rPr lang="en-US" sz="1200" b="1" dirty="0">
                <a:cs typeface="Segoe UI Semibold" panose="020B0702040204020203" pitchFamily="34" charset="0"/>
              </a:rPr>
              <a:t>Accessibility Checker</a:t>
            </a:r>
            <a:r>
              <a:rPr lang="en-US" sz="1200" dirty="0">
                <a:cs typeface="Segoe UI Semibold" panose="020B0702040204020203" pitchFamily="34" charset="0"/>
              </a:rPr>
              <a:t>! </a:t>
            </a:r>
            <a:r>
              <a:rPr lang="en-US" sz="1200" dirty="0">
                <a:cs typeface="Segoe UI" panose="020B0502040204020203" pitchFamily="34" charset="0"/>
              </a:rPr>
              <a:t>Go to </a:t>
            </a:r>
            <a:r>
              <a:rPr lang="en-US" sz="1200" b="1" dirty="0">
                <a:cs typeface="Segoe UI Semibold" panose="020B0702040204020203" pitchFamily="34" charset="0"/>
              </a:rPr>
              <a:t>File</a:t>
            </a:r>
            <a:r>
              <a:rPr lang="en-US" sz="1200" dirty="0">
                <a:cs typeface="Segoe UI" panose="020B0502040204020203" pitchFamily="34" charset="0"/>
              </a:rPr>
              <a:t>      click the </a:t>
            </a:r>
            <a:r>
              <a:rPr lang="en-US" sz="1200" b="1" dirty="0">
                <a:cs typeface="Segoe UI Semibold" panose="020B0702040204020203" pitchFamily="34" charset="0"/>
              </a:rPr>
              <a:t>Check for Issues </a:t>
            </a:r>
            <a:r>
              <a:rPr lang="en-US" sz="1200" dirty="0">
                <a:cs typeface="Segoe UI" panose="020B0502040204020203" pitchFamily="34" charset="0"/>
              </a:rPr>
              <a:t>drop down menu      click </a:t>
            </a:r>
            <a:r>
              <a:rPr lang="en-US" sz="1200" b="1" dirty="0">
                <a:cs typeface="Segoe UI Semibold" panose="020B0702040204020203" pitchFamily="34" charset="0"/>
              </a:rPr>
              <a:t>Check Accessibility</a:t>
            </a:r>
          </a:p>
          <a:p>
            <a:pPr defTabSz="886022">
              <a:spcBef>
                <a:spcPts val="581"/>
              </a:spcBef>
              <a:buSzPct val="90000"/>
              <a:defRPr/>
            </a:pPr>
            <a:r>
              <a:rPr lang="en-US" sz="1200" b="1" dirty="0">
                <a:cs typeface="Segoe UI Semibold" panose="020B0702040204020203" pitchFamily="34" charset="0"/>
              </a:rPr>
              <a:t>Videos need to be accessible: </a:t>
            </a:r>
            <a:r>
              <a:rPr lang="en-US" sz="1200" dirty="0">
                <a:cs typeface="Segoe UI" panose="020B0502040204020203" pitchFamily="34" charset="0"/>
              </a:rPr>
              <a:t>If your presentation includes a video, ensure it is captioned and audio described (if appropriate)</a:t>
            </a:r>
          </a:p>
          <a:p>
            <a:pPr defTabSz="886022">
              <a:spcBef>
                <a:spcPts val="581"/>
              </a:spcBef>
              <a:buSzPct val="90000"/>
              <a:defRPr/>
            </a:pPr>
            <a:r>
              <a:rPr lang="en-US" sz="1200" b="1" dirty="0">
                <a:cs typeface="Segoe UI Semibold" panose="020B0702040204020203" pitchFamily="34" charset="0"/>
              </a:rPr>
              <a:t>Visit the </a:t>
            </a:r>
            <a:r>
              <a:rPr lang="en-US" sz="1200" b="1" dirty="0">
                <a:cs typeface="Segoe UI Semibold" panose="020B0702040204020203" pitchFamily="34" charset="0"/>
                <a:hlinkClick r:id="rId5"/>
              </a:rPr>
              <a:t>Office Accessibility Center</a:t>
            </a:r>
            <a:r>
              <a:rPr lang="en-US" sz="1200" b="1" dirty="0">
                <a:cs typeface="Segoe UI Semibold" panose="020B0702040204020203" pitchFamily="34" charset="0"/>
              </a:rPr>
              <a:t> </a:t>
            </a:r>
            <a:r>
              <a:rPr lang="en-US" sz="1200" dirty="0">
                <a:cs typeface="Segoe UI" panose="020B0502040204020203" pitchFamily="34" charset="0"/>
              </a:rPr>
              <a:t>to learn more about accessibility in PowerPoint</a:t>
            </a:r>
          </a:p>
        </p:txBody>
      </p:sp>
      <p:cxnSp>
        <p:nvCxnSpPr>
          <p:cNvPr id="80" name="Straight Arrow Connector 79" descr="Arrow pointing to the right" title="Arrow">
            <a:extLst>
              <a:ext uri="{FF2B5EF4-FFF2-40B4-BE49-F238E27FC236}">
                <a16:creationId xmlns:a16="http://schemas.microsoft.com/office/drawing/2014/main" id="{4004316C-A172-4666-9087-AA99DD600ABB}"/>
              </a:ext>
            </a:extLst>
          </p:cNvPr>
          <p:cNvCxnSpPr>
            <a:cxnSpLocks/>
          </p:cNvCxnSpPr>
          <p:nvPr/>
        </p:nvCxnSpPr>
        <p:spPr>
          <a:xfrm>
            <a:off x="4136325" y="5758337"/>
            <a:ext cx="132495" cy="0"/>
          </a:xfrm>
          <a:prstGeom prst="straightConnector1">
            <a:avLst/>
          </a:prstGeom>
          <a:ln w="19050">
            <a:solidFill>
              <a:schemeClr val="tx1"/>
            </a:solidFill>
            <a:headEnd type="none"/>
            <a:tailEnd type="arrow" w="med" len="sm"/>
          </a:ln>
        </p:spPr>
        <p:style>
          <a:lnRef idx="1">
            <a:schemeClr val="accent1"/>
          </a:lnRef>
          <a:fillRef idx="0">
            <a:schemeClr val="accent1"/>
          </a:fillRef>
          <a:effectRef idx="0">
            <a:schemeClr val="accent1"/>
          </a:effectRef>
          <a:fontRef idx="minor">
            <a:schemeClr val="tx1"/>
          </a:fontRef>
        </p:style>
      </p:cxnSp>
      <p:cxnSp>
        <p:nvCxnSpPr>
          <p:cNvPr id="79" name="Straight Arrow Connector 78" descr="Aarow pointing to the right" title="Aarow">
            <a:extLst>
              <a:ext uri="{FF2B5EF4-FFF2-40B4-BE49-F238E27FC236}">
                <a16:creationId xmlns:a16="http://schemas.microsoft.com/office/drawing/2014/main" id="{CF41BA70-AA85-4D92-AA87-689DAB76DD7F}"/>
              </a:ext>
            </a:extLst>
          </p:cNvPr>
          <p:cNvCxnSpPr>
            <a:cxnSpLocks/>
          </p:cNvCxnSpPr>
          <p:nvPr/>
        </p:nvCxnSpPr>
        <p:spPr>
          <a:xfrm>
            <a:off x="7323080" y="5758337"/>
            <a:ext cx="132495" cy="0"/>
          </a:xfrm>
          <a:prstGeom prst="straightConnector1">
            <a:avLst/>
          </a:prstGeom>
          <a:ln w="19050">
            <a:solidFill>
              <a:schemeClr val="tx1"/>
            </a:solidFill>
            <a:headEnd type="none"/>
            <a:tailEnd type="arrow" w="med" len="sm"/>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05536240"/>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a:xfrm>
            <a:off x="586390" y="527538"/>
            <a:ext cx="11018520" cy="553998"/>
          </a:xfrm>
        </p:spPr>
        <p:txBody>
          <a:bodyPr/>
          <a:lstStyle/>
          <a:p>
            <a:r>
              <a:rPr lang="en-US" dirty="0"/>
              <a:t>Event Agenda</a:t>
            </a:r>
          </a:p>
        </p:txBody>
      </p:sp>
      <p:sp>
        <p:nvSpPr>
          <p:cNvPr id="6" name="Text Placeholder 5"/>
          <p:cNvSpPr>
            <a:spLocks noGrp="1"/>
          </p:cNvSpPr>
          <p:nvPr>
            <p:ph type="body" sz="quarter" idx="10"/>
          </p:nvPr>
        </p:nvSpPr>
        <p:spPr>
          <a:xfrm>
            <a:off x="586390" y="1434370"/>
            <a:ext cx="3945417" cy="3995517"/>
          </a:xfrm>
        </p:spPr>
        <p:txBody>
          <a:bodyPr/>
          <a:lstStyle/>
          <a:p>
            <a:pPr marL="514350" indent="-514350">
              <a:lnSpc>
                <a:spcPct val="150000"/>
              </a:lnSpc>
              <a:buFont typeface="+mj-lt"/>
              <a:buAutoNum type="arabicPeriod"/>
            </a:pPr>
            <a:r>
              <a:rPr lang="en-US" sz="3200" b="1" dirty="0"/>
              <a:t>Introduction</a:t>
            </a:r>
          </a:p>
          <a:p>
            <a:pPr marL="514350" indent="-514350">
              <a:lnSpc>
                <a:spcPct val="150000"/>
              </a:lnSpc>
              <a:buFont typeface="+mj-lt"/>
              <a:buAutoNum type="arabicPeriod"/>
            </a:pPr>
            <a:r>
              <a:rPr lang="en-US" sz="3200" b="1" dirty="0"/>
              <a:t>Git &amp; GitHub</a:t>
            </a:r>
          </a:p>
          <a:p>
            <a:pPr marL="514350" indent="-514350">
              <a:lnSpc>
                <a:spcPct val="150000"/>
              </a:lnSpc>
              <a:buFont typeface="+mj-lt"/>
              <a:buAutoNum type="arabicPeriod"/>
            </a:pPr>
            <a:r>
              <a:rPr lang="en-US" sz="3200" b="1" dirty="0"/>
              <a:t>Azure</a:t>
            </a:r>
          </a:p>
          <a:p>
            <a:pPr marL="514350" indent="-514350">
              <a:lnSpc>
                <a:spcPct val="150000"/>
              </a:lnSpc>
              <a:buFont typeface="+mj-lt"/>
              <a:buAutoNum type="arabicPeriod"/>
            </a:pPr>
            <a:r>
              <a:rPr lang="en-US" sz="3200" b="1" dirty="0"/>
              <a:t>Deployment</a:t>
            </a:r>
          </a:p>
          <a:p>
            <a:pPr marL="514350" indent="-514350">
              <a:lnSpc>
                <a:spcPct val="150000"/>
              </a:lnSpc>
              <a:buFont typeface="+mj-lt"/>
              <a:buAutoNum type="arabicPeriod"/>
            </a:pPr>
            <a:r>
              <a:rPr lang="en-US" sz="3200" b="1" dirty="0"/>
              <a:t>Q&amp;A</a:t>
            </a:r>
          </a:p>
        </p:txBody>
      </p:sp>
    </p:spTree>
    <p:extLst>
      <p:ext uri="{BB962C8B-B14F-4D97-AF65-F5344CB8AC3E}">
        <p14:creationId xmlns:p14="http://schemas.microsoft.com/office/powerpoint/2010/main" val="1752213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585216" y="2971677"/>
            <a:ext cx="9144000" cy="498598"/>
          </a:xfrm>
        </p:spPr>
        <p:txBody>
          <a:bodyPr/>
          <a:lstStyle/>
          <a:p>
            <a:r>
              <a:rPr lang="en-US" dirty="0"/>
              <a:t>Demo</a:t>
            </a:r>
          </a:p>
        </p:txBody>
      </p:sp>
      <p:sp>
        <p:nvSpPr>
          <p:cNvPr id="4" name="Text Placeholder 3"/>
          <p:cNvSpPr>
            <a:spLocks noGrp="1"/>
          </p:cNvSpPr>
          <p:nvPr>
            <p:ph type="body" sz="quarter" idx="12"/>
          </p:nvPr>
        </p:nvSpPr>
        <p:spPr>
          <a:xfrm>
            <a:off x="599505" y="3591652"/>
            <a:ext cx="9144000" cy="307777"/>
          </a:xfrm>
        </p:spPr>
        <p:txBody>
          <a:bodyPr/>
          <a:lstStyle/>
          <a:p>
            <a:r>
              <a:rPr lang="en-US" dirty="0"/>
              <a:t>Speaker name</a:t>
            </a:r>
          </a:p>
        </p:txBody>
      </p:sp>
    </p:spTree>
    <p:extLst>
      <p:ext uri="{BB962C8B-B14F-4D97-AF65-F5344CB8AC3E}">
        <p14:creationId xmlns:p14="http://schemas.microsoft.com/office/powerpoint/2010/main" val="726950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Video</a:t>
            </a:r>
          </a:p>
        </p:txBody>
      </p:sp>
    </p:spTree>
    <p:extLst>
      <p:ext uri="{BB962C8B-B14F-4D97-AF65-F5344CB8AC3E}">
        <p14:creationId xmlns:p14="http://schemas.microsoft.com/office/powerpoint/2010/main" val="293983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Section title</a:t>
            </a:r>
          </a:p>
        </p:txBody>
      </p:sp>
    </p:spTree>
    <p:extLst>
      <p:ext uri="{BB962C8B-B14F-4D97-AF65-F5344CB8AC3E}">
        <p14:creationId xmlns:p14="http://schemas.microsoft.com/office/powerpoint/2010/main" val="338601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Software code slide</a:t>
            </a:r>
            <a:endParaRPr lang="en-US" dirty="0"/>
          </a:p>
        </p:txBody>
      </p:sp>
      <p:sp>
        <p:nvSpPr>
          <p:cNvPr id="5" name="Text Placeholder 4"/>
          <p:cNvSpPr>
            <a:spLocks noGrp="1"/>
          </p:cNvSpPr>
          <p:nvPr>
            <p:ph type="body" sz="quarter" idx="10"/>
          </p:nvPr>
        </p:nvSpPr>
        <p:spPr/>
        <p:txBody>
          <a:bodyPr/>
          <a:lstStyle/>
          <a:p>
            <a:r>
              <a:rPr lang="en-US"/>
              <a:t>This slide layout uses Consolas, a monotype font which is ideal for showing software code. </a:t>
            </a:r>
            <a:endParaRPr lang="en-US" dirty="0"/>
          </a:p>
        </p:txBody>
      </p:sp>
    </p:spTree>
    <p:extLst>
      <p:ext uri="{BB962C8B-B14F-4D97-AF65-F5344CB8AC3E}">
        <p14:creationId xmlns:p14="http://schemas.microsoft.com/office/powerpoint/2010/main" val="3730752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Notes (hidden)</a:t>
            </a:r>
            <a:endParaRPr lang="en-US" dirty="0"/>
          </a:p>
        </p:txBody>
      </p:sp>
      <p:sp>
        <p:nvSpPr>
          <p:cNvPr id="6" name="Text Placeholder 5"/>
          <p:cNvSpPr>
            <a:spLocks noGrp="1"/>
          </p:cNvSpPr>
          <p:nvPr>
            <p:ph type="body" sz="quarter" idx="12"/>
          </p:nvPr>
        </p:nvSpPr>
        <p:spPr/>
        <p:txBody>
          <a:bodyPr/>
          <a:lstStyle/>
          <a:p>
            <a:r>
              <a:rPr lang="en-US"/>
              <a:t>Some speakers at Microsoft like to use this slide for hidden “notes slides”. </a:t>
            </a:r>
          </a:p>
          <a:p>
            <a:r>
              <a:rPr lang="en-US"/>
              <a:t>Delete it if you don’t want to use it.</a:t>
            </a:r>
            <a:endParaRPr lang="en-US" dirty="0"/>
          </a:p>
        </p:txBody>
      </p:sp>
      <p:sp>
        <p:nvSpPr>
          <p:cNvPr id="7" name="Text Placeholder 6"/>
          <p:cNvSpPr>
            <a:spLocks noGrp="1"/>
          </p:cNvSpPr>
          <p:nvPr>
            <p:ph type="body" sz="quarter" idx="11"/>
          </p:nvPr>
        </p:nvSpPr>
        <p:spPr/>
        <p:txBody>
          <a:bodyPr/>
          <a:lstStyle/>
          <a:p>
            <a:r>
              <a:rPr lang="en-US"/>
              <a:t>NEXT: &lt;next slide title&gt;</a:t>
            </a:r>
            <a:endParaRPr lang="en-US" dirty="0"/>
          </a:p>
        </p:txBody>
      </p:sp>
    </p:spTree>
    <p:extLst>
      <p:ext uri="{BB962C8B-B14F-4D97-AF65-F5344CB8AC3E}">
        <p14:creationId xmlns:p14="http://schemas.microsoft.com/office/powerpoint/2010/main" val="73622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1A71CD-3948-467E-8CD3-3CA98664D53E}"/>
              </a:ext>
            </a:extLst>
          </p:cNvPr>
          <p:cNvSpPr>
            <a:spLocks noGrp="1"/>
          </p:cNvSpPr>
          <p:nvPr>
            <p:ph type="title"/>
          </p:nvPr>
        </p:nvSpPr>
        <p:spPr/>
        <p:txBody>
          <a:bodyPr/>
          <a:lstStyle/>
          <a:p>
            <a:endParaRPr lang="en-US" dirty="0"/>
          </a:p>
        </p:txBody>
      </p:sp>
    </p:spTree>
    <p:extLst>
      <p:ext uri="{BB962C8B-B14F-4D97-AF65-F5344CB8AC3E}">
        <p14:creationId xmlns:p14="http://schemas.microsoft.com/office/powerpoint/2010/main" val="2402828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qr code on a blue background&#10;&#10;AI-generated content may be incorrect.">
            <a:extLst>
              <a:ext uri="{FF2B5EF4-FFF2-40B4-BE49-F238E27FC236}">
                <a16:creationId xmlns:a16="http://schemas.microsoft.com/office/drawing/2014/main" id="{E8247068-651F-CC94-01C6-2281B850FBDD}"/>
              </a:ext>
            </a:extLst>
          </p:cNvPr>
          <p:cNvPicPr>
            <a:picLocks noChangeAspect="1"/>
          </p:cNvPicPr>
          <p:nvPr/>
        </p:nvPicPr>
        <p:blipFill>
          <a:blip r:embed="rId3"/>
          <a:srcRect l="25465" t="35978" r="25540" b="14584"/>
          <a:stretch/>
        </p:blipFill>
        <p:spPr>
          <a:xfrm>
            <a:off x="3827362" y="1139830"/>
            <a:ext cx="4537276" cy="4578340"/>
          </a:xfrm>
          <a:prstGeom prst="rect">
            <a:avLst/>
          </a:prstGeom>
        </p:spPr>
      </p:pic>
    </p:spTree>
    <p:extLst>
      <p:ext uri="{BB962C8B-B14F-4D97-AF65-F5344CB8AC3E}">
        <p14:creationId xmlns:p14="http://schemas.microsoft.com/office/powerpoint/2010/main" val="2797415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233217" y="2074783"/>
            <a:ext cx="3725566" cy="1354217"/>
          </a:xfrm>
        </p:spPr>
        <p:txBody>
          <a:bodyPr/>
          <a:lstStyle/>
          <a:p>
            <a:r>
              <a:rPr lang="en-US" sz="4400" dirty="0"/>
              <a:t>Git and GitHub</a:t>
            </a:r>
          </a:p>
        </p:txBody>
      </p:sp>
    </p:spTree>
    <p:extLst>
      <p:ext uri="{BB962C8B-B14F-4D97-AF65-F5344CB8AC3E}">
        <p14:creationId xmlns:p14="http://schemas.microsoft.com/office/powerpoint/2010/main" val="3937733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What is Azure?</a:t>
            </a:r>
          </a:p>
        </p:txBody>
      </p:sp>
      <p:sp>
        <p:nvSpPr>
          <p:cNvPr id="6" name="Text Placeholder 5"/>
          <p:cNvSpPr>
            <a:spLocks noGrp="1"/>
          </p:cNvSpPr>
          <p:nvPr>
            <p:ph type="body" sz="quarter" idx="10"/>
          </p:nvPr>
        </p:nvSpPr>
        <p:spPr>
          <a:xfrm>
            <a:off x="7264957" y="2321004"/>
            <a:ext cx="4341825" cy="2215991"/>
          </a:xfrm>
        </p:spPr>
        <p:txBody>
          <a:bodyPr/>
          <a:lstStyle/>
          <a:p>
            <a:r>
              <a:rPr lang="en-US" sz="3600" dirty="0"/>
              <a:t>Microsoft Azure is a cloud computing platform created by Microsoft.</a:t>
            </a:r>
          </a:p>
        </p:txBody>
      </p:sp>
      <p:pic>
        <p:nvPicPr>
          <p:cNvPr id="1028" name="Picture 4">
            <a:extLst>
              <a:ext uri="{FF2B5EF4-FFF2-40B4-BE49-F238E27FC236}">
                <a16:creationId xmlns:a16="http://schemas.microsoft.com/office/drawing/2014/main" id="{1F0F4E7B-0F6C-4CE2-2DB4-1375C4B8E2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218" y="1699547"/>
            <a:ext cx="6053085" cy="34589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7722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p:cNvSpPr>
            <a:spLocks noGrp="1"/>
          </p:cNvSpPr>
          <p:nvPr>
            <p:ph type="title"/>
          </p:nvPr>
        </p:nvSpPr>
        <p:spPr/>
        <p:txBody>
          <a:bodyPr/>
          <a:lstStyle/>
          <a:p>
            <a:r>
              <a:rPr lang="en-US" dirty="0"/>
              <a:t>Cloud Models</a:t>
            </a:r>
          </a:p>
        </p:txBody>
      </p:sp>
      <p:pic>
        <p:nvPicPr>
          <p:cNvPr id="2052" name="Picture 4">
            <a:extLst>
              <a:ext uri="{FF2B5EF4-FFF2-40B4-BE49-F238E27FC236}">
                <a16:creationId xmlns:a16="http://schemas.microsoft.com/office/drawing/2014/main" id="{BECD08B8-6805-562E-E118-2589C92312A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139"/>
          <a:stretch/>
        </p:blipFill>
        <p:spPr bwMode="auto">
          <a:xfrm>
            <a:off x="1182382" y="1693718"/>
            <a:ext cx="9827235" cy="46343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3706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Map Of Microsoft Data Centers">
            <a:extLst>
              <a:ext uri="{FF2B5EF4-FFF2-40B4-BE49-F238E27FC236}">
                <a16:creationId xmlns:a16="http://schemas.microsoft.com/office/drawing/2014/main" id="{0E69CD4C-8DF0-2B51-DF59-ABFF2BB783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6883" y="1368721"/>
            <a:ext cx="8638233" cy="4361295"/>
          </a:xfrm>
          <a:prstGeom prst="rect">
            <a:avLst/>
          </a:prstGeom>
          <a:noFill/>
          <a:extLst>
            <a:ext uri="{909E8E84-426E-40DD-AFC4-6F175D3DCCD1}">
              <a14:hiddenFill xmlns:a14="http://schemas.microsoft.com/office/drawing/2010/main">
                <a:solidFill>
                  <a:srgbClr val="FFFFFF"/>
                </a:solidFill>
              </a14:hiddenFill>
            </a:ext>
          </a:extLst>
        </p:spPr>
      </p:pic>
      <p:sp>
        <p:nvSpPr>
          <p:cNvPr id="8" name="Title 16">
            <a:extLst>
              <a:ext uri="{FF2B5EF4-FFF2-40B4-BE49-F238E27FC236}">
                <a16:creationId xmlns:a16="http://schemas.microsoft.com/office/drawing/2014/main" id="{F5959794-9F0B-87F8-BFA7-23B978B3DCC3}"/>
              </a:ext>
            </a:extLst>
          </p:cNvPr>
          <p:cNvSpPr>
            <a:spLocks noGrp="1"/>
          </p:cNvSpPr>
          <p:nvPr>
            <p:ph type="title"/>
          </p:nvPr>
        </p:nvSpPr>
        <p:spPr>
          <a:xfrm>
            <a:off x="588263" y="457200"/>
            <a:ext cx="11018520" cy="553998"/>
          </a:xfrm>
        </p:spPr>
        <p:txBody>
          <a:bodyPr/>
          <a:lstStyle/>
          <a:p>
            <a:r>
              <a:rPr lang="en-US" dirty="0"/>
              <a:t>Datacenter &amp; Regions</a:t>
            </a:r>
          </a:p>
        </p:txBody>
      </p:sp>
    </p:spTree>
    <p:extLst>
      <p:ext uri="{BB962C8B-B14F-4D97-AF65-F5344CB8AC3E}">
        <p14:creationId xmlns:p14="http://schemas.microsoft.com/office/powerpoint/2010/main" val="895908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6">
            <a:extLst>
              <a:ext uri="{FF2B5EF4-FFF2-40B4-BE49-F238E27FC236}">
                <a16:creationId xmlns:a16="http://schemas.microsoft.com/office/drawing/2014/main" id="{23867B9C-BD02-1B17-A506-059C73E3D3E0}"/>
              </a:ext>
            </a:extLst>
          </p:cNvPr>
          <p:cNvSpPr txBox="1">
            <a:spLocks/>
          </p:cNvSpPr>
          <p:nvPr/>
        </p:nvSpPr>
        <p:spPr>
          <a:xfrm>
            <a:off x="586740" y="2356071"/>
            <a:ext cx="11018520" cy="664797"/>
          </a:xfrm>
          <a:prstGeom prst="rect">
            <a:avLst/>
          </a:prstGeom>
          <a:noFill/>
        </p:spPr>
        <p:txBody>
          <a:bodyPr vert="horz" wrap="square" lIns="0" tIns="0" rIns="0" bIns="0" rtlCol="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1A1A1A"/>
                </a:solidFill>
                <a:effectLst/>
                <a:latin typeface="+mj-lt"/>
                <a:ea typeface="+mn-ea"/>
                <a:cs typeface="Segoe UI" pitchFamily="34" charset="0"/>
              </a:defRPr>
            </a:lvl1pPr>
          </a:lstStyle>
          <a:p>
            <a:pPr algn="ctr"/>
            <a:r>
              <a:rPr lang="en-GB" sz="4800" dirty="0"/>
              <a:t>Azure Main Services</a:t>
            </a:r>
          </a:p>
        </p:txBody>
      </p:sp>
    </p:spTree>
    <p:extLst>
      <p:ext uri="{BB962C8B-B14F-4D97-AF65-F5344CB8AC3E}">
        <p14:creationId xmlns:p14="http://schemas.microsoft.com/office/powerpoint/2010/main" val="203203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WHITE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2CA35654-AA95-4EAF-8C1E-008A884F020F}"/>
    </a:ext>
  </a:extLst>
</a:theme>
</file>

<file path=ppt/theme/theme2.xml><?xml version="1.0" encoding="utf-8"?>
<a:theme xmlns:a="http://schemas.openxmlformats.org/drawingml/2006/main" name="SOFT BLACK TEMPLATE">
  <a:themeElements>
    <a:clrScheme name="Student Ambassador_2021">
      <a:dk1>
        <a:srgbClr val="000000"/>
      </a:dk1>
      <a:lt1>
        <a:srgbClr val="FFFFFF"/>
      </a:lt1>
      <a:dk2>
        <a:srgbClr val="2F2F2F"/>
      </a:dk2>
      <a:lt2>
        <a:srgbClr val="E6E6E6"/>
      </a:lt2>
      <a:accent1>
        <a:srgbClr val="0078D4"/>
      </a:accent1>
      <a:accent2>
        <a:srgbClr val="5C2D91"/>
      </a:accent2>
      <a:accent3>
        <a:srgbClr val="50E6FF"/>
      </a:accent3>
      <a:accent4>
        <a:srgbClr val="D59DFF"/>
      </a:accent4>
      <a:accent5>
        <a:srgbClr val="2F2F2F"/>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Presentation2" id="{060840F4-8442-4154-AE03-05700860E1B6}" vid="{5909D274-6178-43D8-BFA6-D91DA2D0006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B4391967ADFE8469D6C015465AD315E" ma:contentTypeVersion="10" ma:contentTypeDescription="Create a new document." ma:contentTypeScope="" ma:versionID="f80c13ef4b5f8fd06b13aa8333171bd5">
  <xsd:schema xmlns:xsd="http://www.w3.org/2001/XMLSchema" xmlns:xs="http://www.w3.org/2001/XMLSchema" xmlns:p="http://schemas.microsoft.com/office/2006/metadata/properties" xmlns:ns2="b38ad2e8-7385-42ac-a943-76e9ea801cf0" xmlns:ns3="211ea7d1-7d09-49a0-8c96-644562ad20a0" targetNamespace="http://schemas.microsoft.com/office/2006/metadata/properties" ma:root="true" ma:fieldsID="e1fa8ed5b9995a25259d1a476d4ba3b4" ns2:_="" ns3:_="">
    <xsd:import namespace="b38ad2e8-7385-42ac-a943-76e9ea801cf0"/>
    <xsd:import namespace="211ea7d1-7d09-49a0-8c96-644562ad20a0"/>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ObjectDetectorVersions"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8ad2e8-7385-42ac-a943-76e9ea801cf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ObjectDetectorVersions" ma:index="14" nillable="true" ma:displayName="MediaServiceObjectDetectorVersions" ma:hidden="true" ma:indexed="true" ma:internalName="MediaServiceObjectDetectorVersion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SearchProperties" ma:index="17"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11ea7d1-7d09-49a0-8c96-644562ad20a0"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211ea7d1-7d09-49a0-8c96-644562ad20a0">
      <UserInfo>
        <DisplayName>Pablo Veramendi (Microsoft)</DisplayName>
        <AccountId>13</AccountId>
        <AccountType/>
      </UserInfo>
      <UserInfo>
        <DisplayName>Ruth Arogundade</DisplayName>
        <AccountId>1634</AccountId>
        <AccountType/>
      </UserInfo>
      <UserInfo>
        <DisplayName>Fatima Aruna</DisplayName>
        <AccountId>2769</AccountId>
        <AccountType/>
      </UserInfo>
    </SharedWithUsers>
    <MediaLengthInSeconds xmlns="b38ad2e8-7385-42ac-a943-76e9ea801cf0" xsi:nil="true"/>
  </documentManagement>
</p:properties>
</file>

<file path=customXml/itemProps1.xml><?xml version="1.0" encoding="utf-8"?>
<ds:datastoreItem xmlns:ds="http://schemas.openxmlformats.org/officeDocument/2006/customXml" ds:itemID="{A091345C-D107-42F0-AC37-8EAB3688E36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8ad2e8-7385-42ac-a943-76e9ea801cf0"/>
    <ds:schemaRef ds:uri="211ea7d1-7d09-49a0-8c96-644562ad20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b38ad2e8-7385-42ac-a943-76e9ea801cf0"/>
    <ds:schemaRef ds:uri="http://purl.org/dc/dcmitype/"/>
    <ds:schemaRef ds:uri="http://schemas.microsoft.com/office/2006/documentManagement/types"/>
    <ds:schemaRef ds:uri="http://purl.org/dc/elements/1.1/"/>
    <ds:schemaRef ds:uri="http://schemas.openxmlformats.org/package/2006/metadata/core-properties"/>
    <ds:schemaRef ds:uri="http://www.w3.org/XML/1998/namespace"/>
    <ds:schemaRef ds:uri="http://schemas.microsoft.com/office/infopath/2007/PartnerControls"/>
    <ds:schemaRef ds:uri="211ea7d1-7d09-49a0-8c96-644562ad20a0"/>
    <ds:schemaRef ds:uri="http://schemas.microsoft.com/office/2006/metadata/properties"/>
    <ds:schemaRef ds:uri="http://purl.org/dc/terms/"/>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emplate>WHITE TEMPLATE</Template>
  <TotalTime>1504</TotalTime>
  <Words>1937</Words>
  <Application>Microsoft Office PowerPoint</Application>
  <PresentationFormat>Widescreen</PresentationFormat>
  <Paragraphs>224</Paragraphs>
  <Slides>35</Slides>
  <Notes>34</Notes>
  <HiddenSlides>1</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35</vt:i4>
      </vt:variant>
    </vt:vector>
  </HeadingPairs>
  <TitlesOfParts>
    <vt:vector size="44" baseType="lpstr">
      <vt:lpstr>Arial</vt:lpstr>
      <vt:lpstr>Consolas</vt:lpstr>
      <vt:lpstr>Segoe UI</vt:lpstr>
      <vt:lpstr>Segoe UI Light</vt:lpstr>
      <vt:lpstr>Segoe UI Semibold</vt:lpstr>
      <vt:lpstr>Segoe UI Semilight</vt:lpstr>
      <vt:lpstr>Wingdings</vt:lpstr>
      <vt:lpstr>WHITE TEMPLATE</vt:lpstr>
      <vt:lpstr>SOFT BLACK TEMPLATE</vt:lpstr>
      <vt:lpstr>PowerPoint Presentation</vt:lpstr>
      <vt:lpstr>Azure Static Web &amp; GitHub</vt:lpstr>
      <vt:lpstr>Event Agenda</vt:lpstr>
      <vt:lpstr>PowerPoint Presentation</vt:lpstr>
      <vt:lpstr>Git and GitHub</vt:lpstr>
      <vt:lpstr>What is Azure?</vt:lpstr>
      <vt:lpstr>Cloud Models</vt:lpstr>
      <vt:lpstr>Datacenter &amp; Regions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Session Feedback</vt:lpstr>
      <vt:lpstr>PowerPoint Presentation</vt:lpstr>
      <vt:lpstr>Event name or presentation title</vt:lpstr>
      <vt:lpstr>Event name or presentation title</vt:lpstr>
      <vt:lpstr>Event name or presentation title</vt:lpstr>
      <vt:lpstr>Text layout (without bullet points)</vt:lpstr>
      <vt:lpstr>Text layout with bulleted text</vt:lpstr>
      <vt:lpstr>Text layout with bulleted text</vt:lpstr>
      <vt:lpstr>Example with longer headline text wrapping to a second line</vt:lpstr>
      <vt:lpstr>Adjusting list levels</vt:lpstr>
      <vt:lpstr>Bullet points layout with subtitle Set the subtitle to 20pt in the same text block, with character spacing Normal</vt:lpstr>
      <vt:lpstr>Slide palette info</vt:lpstr>
      <vt:lpstr>Creating accessible content</vt:lpstr>
      <vt:lpstr>Demo</vt:lpstr>
      <vt:lpstr>Video</vt:lpstr>
      <vt:lpstr>Section title</vt:lpstr>
      <vt:lpstr>Software code slide</vt:lpstr>
      <vt:lpstr>Notes (hidden)</vt:lpstr>
      <vt:lpstr>PowerPoint Presentation</vt:lpstr>
    </vt:vector>
  </TitlesOfParts>
  <Manager>&lt;Comms manager name here&gt;</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name or  presentation title</dc:title>
  <dc:subject>MSP Program</dc:subject>
  <dc:creator>"Heidi Laverty" &lt;heidi@mindseyepdx.com&gt;</dc:creator>
  <cp:keywords/>
  <dc:description/>
  <cp:lastModifiedBy>Mohamed Mafas Salman Faris</cp:lastModifiedBy>
  <cp:revision>86</cp:revision>
  <dcterms:created xsi:type="dcterms:W3CDTF">2019-03-28T18:40:02Z</dcterms:created>
  <dcterms:modified xsi:type="dcterms:W3CDTF">2025-03-19T07:16:46Z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0x0101000B4391967ADFE8469D6C015465AD315E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y fmtid="{D5CDD505-2E9C-101B-9397-08002B2CF9AE}" pid="20" name="Order">
    <vt:r8>728100</vt:r8>
  </property>
  <property fmtid="{D5CDD505-2E9C-101B-9397-08002B2CF9AE}" pid="21" name="xd_Signature">
    <vt:bool>false</vt:bool>
  </property>
  <property fmtid="{D5CDD505-2E9C-101B-9397-08002B2CF9AE}" pid="22" name="xd_ProgID">
    <vt:lpwstr/>
  </property>
  <property fmtid="{D5CDD505-2E9C-101B-9397-08002B2CF9AE}" pid="23" name="ComplianceAssetId">
    <vt:lpwstr/>
  </property>
  <property fmtid="{D5CDD505-2E9C-101B-9397-08002B2CF9AE}" pid="24" name="TemplateUrl">
    <vt:lpwstr/>
  </property>
  <property fmtid="{D5CDD505-2E9C-101B-9397-08002B2CF9AE}" pid="25" name="MediaServiceImageTags">
    <vt:lpwstr/>
  </property>
  <property fmtid="{D5CDD505-2E9C-101B-9397-08002B2CF9AE}" pid="26" name="_ExtendedDescription">
    <vt:lpwstr/>
  </property>
  <property fmtid="{D5CDD505-2E9C-101B-9397-08002B2CF9AE}" pid="27" name="TriggerFlowInfo">
    <vt:lpwstr/>
  </property>
  <property fmtid="{D5CDD505-2E9C-101B-9397-08002B2CF9AE}" pid="28" name="lcf76f155ced4ddcb4097134ff3c332f">
    <vt:lpwstr/>
  </property>
  <property fmtid="{D5CDD505-2E9C-101B-9397-08002B2CF9AE}" pid="29" name="TaxCatchAll">
    <vt:lpwstr/>
  </property>
</Properties>
</file>

<file path=docProps/thumbnail.jpeg>
</file>